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7"/>
  </p:notesMasterIdLst>
  <p:sldIdLst>
    <p:sldId id="2146848569" r:id="rId5"/>
    <p:sldId id="2146848570" r:id="rId6"/>
  </p:sldIdLst>
  <p:sldSz cx="11430000" cy="7616825"/>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99" userDrawn="1">
          <p15:clr>
            <a:srgbClr val="A4A3A4"/>
          </p15:clr>
        </p15:guide>
        <p15:guide id="2" pos="360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C9EB0"/>
    <a:srgbClr val="F58140"/>
    <a:srgbClr val="585B6F"/>
    <a:srgbClr val="4AA8F9"/>
    <a:srgbClr val="000000"/>
    <a:srgbClr val="B04509"/>
    <a:srgbClr val="1D3D5A"/>
    <a:srgbClr val="FFE928"/>
    <a:srgbClr val="FCAE28"/>
    <a:srgbClr val="11253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37" autoAdjust="0"/>
    <p:restoredTop sz="95033" autoAdjust="0"/>
  </p:normalViewPr>
  <p:slideViewPr>
    <p:cSldViewPr snapToGrid="0">
      <p:cViewPr varScale="1">
        <p:scale>
          <a:sx n="83" d="100"/>
          <a:sy n="83" d="100"/>
        </p:scale>
        <p:origin x="994" y="82"/>
      </p:cViewPr>
      <p:guideLst>
        <p:guide orient="horz" pos="2399"/>
        <p:guide pos="360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imagnya Bhatt" userId="292967cc-d714-4cbf-ab31-5ed0d6168616" providerId="ADAL" clId="{3403DFB7-5E24-4EA8-8C2B-52DC926AB3CE}"/>
    <pc:docChg chg="undo redo custSel delSld modSld">
      <pc:chgData name="Himagnya Bhatt" userId="292967cc-d714-4cbf-ab31-5ed0d6168616" providerId="ADAL" clId="{3403DFB7-5E24-4EA8-8C2B-52DC926AB3CE}" dt="2025-08-19T10:03:40.490" v="37" actId="20577"/>
      <pc:docMkLst>
        <pc:docMk/>
      </pc:docMkLst>
      <pc:sldChg chg="addSp delSp modSp mod modNotesTx">
        <pc:chgData name="Himagnya Bhatt" userId="292967cc-d714-4cbf-ab31-5ed0d6168616" providerId="ADAL" clId="{3403DFB7-5E24-4EA8-8C2B-52DC926AB3CE}" dt="2025-08-19T10:03:40.490" v="37" actId="20577"/>
        <pc:sldMkLst>
          <pc:docMk/>
          <pc:sldMk cId="40711763" sldId="2146848569"/>
        </pc:sldMkLst>
        <pc:spChg chg="mod">
          <ac:chgData name="Himagnya Bhatt" userId="292967cc-d714-4cbf-ab31-5ed0d6168616" providerId="ADAL" clId="{3403DFB7-5E24-4EA8-8C2B-52DC926AB3CE}" dt="2025-08-19T07:33:30.001" v="10"/>
          <ac:spMkLst>
            <pc:docMk/>
            <pc:sldMk cId="40711763" sldId="2146848569"/>
            <ac:spMk id="4" creationId="{E1B98507-B681-DB7E-A093-E83972440E4D}"/>
          </ac:spMkLst>
        </pc:spChg>
        <pc:spChg chg="mod">
          <ac:chgData name="Himagnya Bhatt" userId="292967cc-d714-4cbf-ab31-5ed0d6168616" providerId="ADAL" clId="{3403DFB7-5E24-4EA8-8C2B-52DC926AB3CE}" dt="2025-08-19T10:03:40.490" v="37" actId="20577"/>
          <ac:spMkLst>
            <pc:docMk/>
            <pc:sldMk cId="40711763" sldId="2146848569"/>
            <ac:spMk id="6" creationId="{CC1DB045-1B84-D2E4-C2E2-A087FCDFBFC9}"/>
          </ac:spMkLst>
        </pc:spChg>
        <pc:spChg chg="mod">
          <ac:chgData name="Himagnya Bhatt" userId="292967cc-d714-4cbf-ab31-5ed0d6168616" providerId="ADAL" clId="{3403DFB7-5E24-4EA8-8C2B-52DC926AB3CE}" dt="2025-08-19T07:33:30.001" v="10"/>
          <ac:spMkLst>
            <pc:docMk/>
            <pc:sldMk cId="40711763" sldId="2146848569"/>
            <ac:spMk id="9" creationId="{DA99968A-5BE5-DF0D-293F-79F1820A5C2B}"/>
          </ac:spMkLst>
        </pc:spChg>
        <pc:spChg chg="mod">
          <ac:chgData name="Himagnya Bhatt" userId="292967cc-d714-4cbf-ab31-5ed0d6168616" providerId="ADAL" clId="{3403DFB7-5E24-4EA8-8C2B-52DC926AB3CE}" dt="2025-08-19T09:31:05.048" v="21" actId="20577"/>
          <ac:spMkLst>
            <pc:docMk/>
            <pc:sldMk cId="40711763" sldId="2146848569"/>
            <ac:spMk id="13" creationId="{D7002296-CB7C-31B8-2E1A-5C8BE169AA00}"/>
          </ac:spMkLst>
        </pc:spChg>
        <pc:spChg chg="mod">
          <ac:chgData name="Himagnya Bhatt" userId="292967cc-d714-4cbf-ab31-5ed0d6168616" providerId="ADAL" clId="{3403DFB7-5E24-4EA8-8C2B-52DC926AB3CE}" dt="2025-08-19T09:30:32.574" v="19"/>
          <ac:spMkLst>
            <pc:docMk/>
            <pc:sldMk cId="40711763" sldId="2146848569"/>
            <ac:spMk id="14" creationId="{A2C08C8F-7B7C-1AF1-16BA-1312633B198A}"/>
          </ac:spMkLst>
        </pc:spChg>
        <pc:spChg chg="mod">
          <ac:chgData name="Himagnya Bhatt" userId="292967cc-d714-4cbf-ab31-5ed0d6168616" providerId="ADAL" clId="{3403DFB7-5E24-4EA8-8C2B-52DC926AB3CE}" dt="2025-08-19T07:33:30.001" v="10"/>
          <ac:spMkLst>
            <pc:docMk/>
            <pc:sldMk cId="40711763" sldId="2146848569"/>
            <ac:spMk id="17" creationId="{82054FAE-5B4A-FDFF-76E3-E910C8408F6D}"/>
          </ac:spMkLst>
        </pc:spChg>
        <pc:spChg chg="mod">
          <ac:chgData name="Himagnya Bhatt" userId="292967cc-d714-4cbf-ab31-5ed0d6168616" providerId="ADAL" clId="{3403DFB7-5E24-4EA8-8C2B-52DC926AB3CE}" dt="2025-08-19T07:33:30.001" v="10"/>
          <ac:spMkLst>
            <pc:docMk/>
            <pc:sldMk cId="40711763" sldId="2146848569"/>
            <ac:spMk id="29" creationId="{0CB2FC12-E504-7F79-1982-9B4B8EDA8C58}"/>
          </ac:spMkLst>
        </pc:spChg>
        <pc:spChg chg="mod">
          <ac:chgData name="Himagnya Bhatt" userId="292967cc-d714-4cbf-ab31-5ed0d6168616" providerId="ADAL" clId="{3403DFB7-5E24-4EA8-8C2B-52DC926AB3CE}" dt="2025-08-19T07:33:30.001" v="10"/>
          <ac:spMkLst>
            <pc:docMk/>
            <pc:sldMk cId="40711763" sldId="2146848569"/>
            <ac:spMk id="32" creationId="{2491E410-CA72-803A-E83B-2AB76536ED9A}"/>
          </ac:spMkLst>
        </pc:spChg>
        <pc:spChg chg="del">
          <ac:chgData name="Himagnya Bhatt" userId="292967cc-d714-4cbf-ab31-5ed0d6168616" providerId="ADAL" clId="{3403DFB7-5E24-4EA8-8C2B-52DC926AB3CE}" dt="2025-08-19T07:33:08.977" v="8" actId="478"/>
          <ac:spMkLst>
            <pc:docMk/>
            <pc:sldMk cId="40711763" sldId="2146848569"/>
            <ac:spMk id="34" creationId="{65284E3F-2CC8-D830-7A9F-E851522940B6}"/>
          </ac:spMkLst>
        </pc:spChg>
        <pc:spChg chg="del">
          <ac:chgData name="Himagnya Bhatt" userId="292967cc-d714-4cbf-ab31-5ed0d6168616" providerId="ADAL" clId="{3403DFB7-5E24-4EA8-8C2B-52DC926AB3CE}" dt="2025-08-19T07:33:08.977" v="8" actId="478"/>
          <ac:spMkLst>
            <pc:docMk/>
            <pc:sldMk cId="40711763" sldId="2146848569"/>
            <ac:spMk id="36" creationId="{0EF10ED9-EB6A-977F-A3A3-57AE73DE8D17}"/>
          </ac:spMkLst>
        </pc:spChg>
        <pc:spChg chg="del">
          <ac:chgData name="Himagnya Bhatt" userId="292967cc-d714-4cbf-ab31-5ed0d6168616" providerId="ADAL" clId="{3403DFB7-5E24-4EA8-8C2B-52DC926AB3CE}" dt="2025-08-19T07:33:12.339" v="9" actId="478"/>
          <ac:spMkLst>
            <pc:docMk/>
            <pc:sldMk cId="40711763" sldId="2146848569"/>
            <ac:spMk id="37" creationId="{B2641C6F-4DC5-FAB0-3492-85147B553573}"/>
          </ac:spMkLst>
        </pc:spChg>
        <pc:spChg chg="del">
          <ac:chgData name="Himagnya Bhatt" userId="292967cc-d714-4cbf-ab31-5ed0d6168616" providerId="ADAL" clId="{3403DFB7-5E24-4EA8-8C2B-52DC926AB3CE}" dt="2025-08-19T07:33:12.339" v="9" actId="478"/>
          <ac:spMkLst>
            <pc:docMk/>
            <pc:sldMk cId="40711763" sldId="2146848569"/>
            <ac:spMk id="38" creationId="{C578CDA0-8D11-B7BE-0682-7EC422CA456F}"/>
          </ac:spMkLst>
        </pc:spChg>
        <pc:spChg chg="del">
          <ac:chgData name="Himagnya Bhatt" userId="292967cc-d714-4cbf-ab31-5ed0d6168616" providerId="ADAL" clId="{3403DFB7-5E24-4EA8-8C2B-52DC926AB3CE}" dt="2025-08-19T07:33:08.977" v="8" actId="478"/>
          <ac:spMkLst>
            <pc:docMk/>
            <pc:sldMk cId="40711763" sldId="2146848569"/>
            <ac:spMk id="41" creationId="{FFC04643-FE7A-A9A9-92EC-14D3009D33DF}"/>
          </ac:spMkLst>
        </pc:spChg>
        <pc:spChg chg="del">
          <ac:chgData name="Himagnya Bhatt" userId="292967cc-d714-4cbf-ab31-5ed0d6168616" providerId="ADAL" clId="{3403DFB7-5E24-4EA8-8C2B-52DC926AB3CE}" dt="2025-08-19T07:33:08.977" v="8" actId="478"/>
          <ac:spMkLst>
            <pc:docMk/>
            <pc:sldMk cId="40711763" sldId="2146848569"/>
            <ac:spMk id="42" creationId="{F39D9084-C9BD-676C-C504-D3FB8D19E3DC}"/>
          </ac:spMkLst>
        </pc:spChg>
        <pc:spChg chg="mod">
          <ac:chgData name="Himagnya Bhatt" userId="292967cc-d714-4cbf-ab31-5ed0d6168616" providerId="ADAL" clId="{3403DFB7-5E24-4EA8-8C2B-52DC926AB3CE}" dt="2025-08-19T07:33:30.001" v="10"/>
          <ac:spMkLst>
            <pc:docMk/>
            <pc:sldMk cId="40711763" sldId="2146848569"/>
            <ac:spMk id="53" creationId="{262E500F-B064-D587-8FC2-C87251BB7A3C}"/>
          </ac:spMkLst>
        </pc:spChg>
        <pc:spChg chg="del">
          <ac:chgData name="Himagnya Bhatt" userId="292967cc-d714-4cbf-ab31-5ed0d6168616" providerId="ADAL" clId="{3403DFB7-5E24-4EA8-8C2B-52DC926AB3CE}" dt="2025-08-19T09:29:48.402" v="15" actId="478"/>
          <ac:spMkLst>
            <pc:docMk/>
            <pc:sldMk cId="40711763" sldId="2146848569"/>
            <ac:spMk id="54" creationId="{82CEA80D-626E-D3D1-97FA-A225408E108F}"/>
          </ac:spMkLst>
        </pc:spChg>
        <pc:spChg chg="mod">
          <ac:chgData name="Himagnya Bhatt" userId="292967cc-d714-4cbf-ab31-5ed0d6168616" providerId="ADAL" clId="{3403DFB7-5E24-4EA8-8C2B-52DC926AB3CE}" dt="2025-08-19T07:33:30.001" v="10"/>
          <ac:spMkLst>
            <pc:docMk/>
            <pc:sldMk cId="40711763" sldId="2146848569"/>
            <ac:spMk id="56" creationId="{07E02D55-6DD0-D85A-F707-11B08933BF33}"/>
          </ac:spMkLst>
        </pc:spChg>
        <pc:spChg chg="del mod">
          <ac:chgData name="Himagnya Bhatt" userId="292967cc-d714-4cbf-ab31-5ed0d6168616" providerId="ADAL" clId="{3403DFB7-5E24-4EA8-8C2B-52DC926AB3CE}" dt="2025-08-19T09:29:45.886" v="14" actId="478"/>
          <ac:spMkLst>
            <pc:docMk/>
            <pc:sldMk cId="40711763" sldId="2146848569"/>
            <ac:spMk id="59" creationId="{413F205E-9EA1-0F9C-D49B-9C757524B93A}"/>
          </ac:spMkLst>
        </pc:spChg>
        <pc:spChg chg="add del mod">
          <ac:chgData name="Himagnya Bhatt" userId="292967cc-d714-4cbf-ab31-5ed0d6168616" providerId="ADAL" clId="{3403DFB7-5E24-4EA8-8C2B-52DC926AB3CE}" dt="2025-08-19T09:29:45.886" v="14" actId="478"/>
          <ac:spMkLst>
            <pc:docMk/>
            <pc:sldMk cId="40711763" sldId="2146848569"/>
            <ac:spMk id="60" creationId="{8CE8C373-E252-8246-A1AC-FCD3BA0F0EB6}"/>
          </ac:spMkLst>
        </pc:spChg>
        <pc:spChg chg="add del mod">
          <ac:chgData name="Himagnya Bhatt" userId="292967cc-d714-4cbf-ab31-5ed0d6168616" providerId="ADAL" clId="{3403DFB7-5E24-4EA8-8C2B-52DC926AB3CE}" dt="2025-08-19T09:29:45.886" v="14" actId="478"/>
          <ac:spMkLst>
            <pc:docMk/>
            <pc:sldMk cId="40711763" sldId="2146848569"/>
            <ac:spMk id="61" creationId="{17510139-45FA-73EF-354B-DA805DDEC13A}"/>
          </ac:spMkLst>
        </pc:spChg>
        <pc:spChg chg="add del mod">
          <ac:chgData name="Himagnya Bhatt" userId="292967cc-d714-4cbf-ab31-5ed0d6168616" providerId="ADAL" clId="{3403DFB7-5E24-4EA8-8C2B-52DC926AB3CE}" dt="2025-08-19T09:29:45.886" v="14" actId="478"/>
          <ac:spMkLst>
            <pc:docMk/>
            <pc:sldMk cId="40711763" sldId="2146848569"/>
            <ac:spMk id="62" creationId="{BF550A1D-11D0-FF8B-E8D6-481E14FE9E94}"/>
          </ac:spMkLst>
        </pc:spChg>
        <pc:spChg chg="mod">
          <ac:chgData name="Himagnya Bhatt" userId="292967cc-d714-4cbf-ab31-5ed0d6168616" providerId="ADAL" clId="{3403DFB7-5E24-4EA8-8C2B-52DC926AB3CE}" dt="2025-08-19T09:30:06.483" v="17"/>
          <ac:spMkLst>
            <pc:docMk/>
            <pc:sldMk cId="40711763" sldId="2146848569"/>
            <ac:spMk id="73" creationId="{34FA8EB6-E0A5-C487-BED9-EA2723E73269}"/>
          </ac:spMkLst>
        </pc:spChg>
        <pc:spChg chg="add mod">
          <ac:chgData name="Himagnya Bhatt" userId="292967cc-d714-4cbf-ab31-5ed0d6168616" providerId="ADAL" clId="{3403DFB7-5E24-4EA8-8C2B-52DC926AB3CE}" dt="2025-08-19T09:30:06.483" v="17"/>
          <ac:spMkLst>
            <pc:docMk/>
            <pc:sldMk cId="40711763" sldId="2146848569"/>
            <ac:spMk id="76" creationId="{FEEA4F19-2526-F4B1-FAAE-E00E93005195}"/>
          </ac:spMkLst>
        </pc:spChg>
        <pc:spChg chg="mod">
          <ac:chgData name="Himagnya Bhatt" userId="292967cc-d714-4cbf-ab31-5ed0d6168616" providerId="ADAL" clId="{3403DFB7-5E24-4EA8-8C2B-52DC926AB3CE}" dt="2025-08-19T09:30:10.374" v="18" actId="1076"/>
          <ac:spMkLst>
            <pc:docMk/>
            <pc:sldMk cId="40711763" sldId="2146848569"/>
            <ac:spMk id="80" creationId="{323BEA93-C893-16F2-0E89-12DA29383970}"/>
          </ac:spMkLst>
        </pc:spChg>
        <pc:spChg chg="mod">
          <ac:chgData name="Himagnya Bhatt" userId="292967cc-d714-4cbf-ab31-5ed0d6168616" providerId="ADAL" clId="{3403DFB7-5E24-4EA8-8C2B-52DC926AB3CE}" dt="2025-08-19T09:30:10.374" v="18" actId="1076"/>
          <ac:spMkLst>
            <pc:docMk/>
            <pc:sldMk cId="40711763" sldId="2146848569"/>
            <ac:spMk id="82" creationId="{797F7204-F9B7-5DCF-0750-623FECBE6E34}"/>
          </ac:spMkLst>
        </pc:spChg>
        <pc:spChg chg="add mod">
          <ac:chgData name="Himagnya Bhatt" userId="292967cc-d714-4cbf-ab31-5ed0d6168616" providerId="ADAL" clId="{3403DFB7-5E24-4EA8-8C2B-52DC926AB3CE}" dt="2025-08-19T09:30:06.483" v="17"/>
          <ac:spMkLst>
            <pc:docMk/>
            <pc:sldMk cId="40711763" sldId="2146848569"/>
            <ac:spMk id="83" creationId="{41AF6F1D-5FF0-E1D0-023A-6D7A8DBBDB95}"/>
          </ac:spMkLst>
        </pc:spChg>
        <pc:spChg chg="mod">
          <ac:chgData name="Himagnya Bhatt" userId="292967cc-d714-4cbf-ab31-5ed0d6168616" providerId="ADAL" clId="{3403DFB7-5E24-4EA8-8C2B-52DC926AB3CE}" dt="2025-08-19T09:30:10.374" v="18" actId="1076"/>
          <ac:spMkLst>
            <pc:docMk/>
            <pc:sldMk cId="40711763" sldId="2146848569"/>
            <ac:spMk id="84" creationId="{38D1FF0D-DFFE-696B-655E-CD9EE1090AD0}"/>
          </ac:spMkLst>
        </pc:spChg>
        <pc:spChg chg="mod">
          <ac:chgData name="Himagnya Bhatt" userId="292967cc-d714-4cbf-ab31-5ed0d6168616" providerId="ADAL" clId="{3403DFB7-5E24-4EA8-8C2B-52DC926AB3CE}" dt="2025-08-19T09:30:10.374" v="18" actId="1076"/>
          <ac:spMkLst>
            <pc:docMk/>
            <pc:sldMk cId="40711763" sldId="2146848569"/>
            <ac:spMk id="91" creationId="{2193066E-7700-5403-71D4-CC6D2CCDD0F3}"/>
          </ac:spMkLst>
        </pc:spChg>
        <pc:spChg chg="mod">
          <ac:chgData name="Himagnya Bhatt" userId="292967cc-d714-4cbf-ab31-5ed0d6168616" providerId="ADAL" clId="{3403DFB7-5E24-4EA8-8C2B-52DC926AB3CE}" dt="2025-08-19T09:30:10.374" v="18" actId="1076"/>
          <ac:spMkLst>
            <pc:docMk/>
            <pc:sldMk cId="40711763" sldId="2146848569"/>
            <ac:spMk id="94" creationId="{93A7D318-2DFA-9621-26A5-875DE245548B}"/>
          </ac:spMkLst>
        </pc:spChg>
        <pc:spChg chg="mod">
          <ac:chgData name="Himagnya Bhatt" userId="292967cc-d714-4cbf-ab31-5ed0d6168616" providerId="ADAL" clId="{3403DFB7-5E24-4EA8-8C2B-52DC926AB3CE}" dt="2025-08-19T09:30:10.374" v="18" actId="1076"/>
          <ac:spMkLst>
            <pc:docMk/>
            <pc:sldMk cId="40711763" sldId="2146848569"/>
            <ac:spMk id="95" creationId="{8584BE7A-E3A2-B3AD-6686-26591FBEA804}"/>
          </ac:spMkLst>
        </pc:spChg>
        <pc:spChg chg="mod">
          <ac:chgData name="Himagnya Bhatt" userId="292967cc-d714-4cbf-ab31-5ed0d6168616" providerId="ADAL" clId="{3403DFB7-5E24-4EA8-8C2B-52DC926AB3CE}" dt="2025-08-19T09:30:06.483" v="17"/>
          <ac:spMkLst>
            <pc:docMk/>
            <pc:sldMk cId="40711763" sldId="2146848569"/>
            <ac:spMk id="102" creationId="{6116DCCA-26D9-71C6-8E83-F1D20F3DD11F}"/>
          </ac:spMkLst>
        </pc:spChg>
        <pc:spChg chg="mod">
          <ac:chgData name="Himagnya Bhatt" userId="292967cc-d714-4cbf-ab31-5ed0d6168616" providerId="ADAL" clId="{3403DFB7-5E24-4EA8-8C2B-52DC926AB3CE}" dt="2025-08-19T09:30:06.483" v="17"/>
          <ac:spMkLst>
            <pc:docMk/>
            <pc:sldMk cId="40711763" sldId="2146848569"/>
            <ac:spMk id="108" creationId="{DD482B94-E303-7C87-591F-80B5D7BD7B24}"/>
          </ac:spMkLst>
        </pc:spChg>
        <pc:spChg chg="mod">
          <ac:chgData name="Himagnya Bhatt" userId="292967cc-d714-4cbf-ab31-5ed0d6168616" providerId="ADAL" clId="{3403DFB7-5E24-4EA8-8C2B-52DC926AB3CE}" dt="2025-08-19T09:30:10.374" v="18" actId="1076"/>
          <ac:spMkLst>
            <pc:docMk/>
            <pc:sldMk cId="40711763" sldId="2146848569"/>
            <ac:spMk id="116" creationId="{E97D5163-5821-0B6C-C6B2-FB9293D57926}"/>
          </ac:spMkLst>
        </pc:spChg>
        <pc:spChg chg="add mod">
          <ac:chgData name="Himagnya Bhatt" userId="292967cc-d714-4cbf-ab31-5ed0d6168616" providerId="ADAL" clId="{3403DFB7-5E24-4EA8-8C2B-52DC926AB3CE}" dt="2025-08-19T09:30:06.483" v="17"/>
          <ac:spMkLst>
            <pc:docMk/>
            <pc:sldMk cId="40711763" sldId="2146848569"/>
            <ac:spMk id="119" creationId="{C413AA46-1479-C5FB-1FC0-477AF4340A1D}"/>
          </ac:spMkLst>
        </pc:spChg>
        <pc:spChg chg="add mod">
          <ac:chgData name="Himagnya Bhatt" userId="292967cc-d714-4cbf-ab31-5ed0d6168616" providerId="ADAL" clId="{3403DFB7-5E24-4EA8-8C2B-52DC926AB3CE}" dt="2025-08-19T09:30:10.374" v="18" actId="1076"/>
          <ac:spMkLst>
            <pc:docMk/>
            <pc:sldMk cId="40711763" sldId="2146848569"/>
            <ac:spMk id="127" creationId="{FEB9D167-FF7F-32CC-CE2B-4577F1E8DC1F}"/>
          </ac:spMkLst>
        </pc:spChg>
        <pc:spChg chg="mod">
          <ac:chgData name="Himagnya Bhatt" userId="292967cc-d714-4cbf-ab31-5ed0d6168616" providerId="ADAL" clId="{3403DFB7-5E24-4EA8-8C2B-52DC926AB3CE}" dt="2025-08-19T09:30:10.374" v="18" actId="1076"/>
          <ac:spMkLst>
            <pc:docMk/>
            <pc:sldMk cId="40711763" sldId="2146848569"/>
            <ac:spMk id="135" creationId="{17F354A6-C6F7-E860-C345-2CD2DE35021E}"/>
          </ac:spMkLst>
        </pc:spChg>
        <pc:spChg chg="add mod">
          <ac:chgData name="Himagnya Bhatt" userId="292967cc-d714-4cbf-ab31-5ed0d6168616" providerId="ADAL" clId="{3403DFB7-5E24-4EA8-8C2B-52DC926AB3CE}" dt="2025-08-19T09:30:06.483" v="17"/>
          <ac:spMkLst>
            <pc:docMk/>
            <pc:sldMk cId="40711763" sldId="2146848569"/>
            <ac:spMk id="139" creationId="{57BB640C-759B-B947-D807-C16C503773EA}"/>
          </ac:spMkLst>
        </pc:spChg>
        <pc:spChg chg="add mod">
          <ac:chgData name="Himagnya Bhatt" userId="292967cc-d714-4cbf-ab31-5ed0d6168616" providerId="ADAL" clId="{3403DFB7-5E24-4EA8-8C2B-52DC926AB3CE}" dt="2025-08-19T09:30:10.374" v="18" actId="1076"/>
          <ac:spMkLst>
            <pc:docMk/>
            <pc:sldMk cId="40711763" sldId="2146848569"/>
            <ac:spMk id="142" creationId="{DB388AC3-4471-6CCB-76B2-02F82A103E01}"/>
          </ac:spMkLst>
        </pc:spChg>
        <pc:spChg chg="add mod">
          <ac:chgData name="Himagnya Bhatt" userId="292967cc-d714-4cbf-ab31-5ed0d6168616" providerId="ADAL" clId="{3403DFB7-5E24-4EA8-8C2B-52DC926AB3CE}" dt="2025-08-19T09:30:06.483" v="17"/>
          <ac:spMkLst>
            <pc:docMk/>
            <pc:sldMk cId="40711763" sldId="2146848569"/>
            <ac:spMk id="145" creationId="{2FDCC55D-310B-EF8C-3D68-1CD28435F105}"/>
          </ac:spMkLst>
        </pc:spChg>
        <pc:grpChg chg="del mod">
          <ac:chgData name="Himagnya Bhatt" userId="292967cc-d714-4cbf-ab31-5ed0d6168616" providerId="ADAL" clId="{3403DFB7-5E24-4EA8-8C2B-52DC926AB3CE}" dt="2025-08-19T09:29:45.886" v="14" actId="478"/>
          <ac:grpSpMkLst>
            <pc:docMk/>
            <pc:sldMk cId="40711763" sldId="2146848569"/>
            <ac:grpSpMk id="2" creationId="{7B492026-031C-239C-6812-0940570C869F}"/>
          </ac:grpSpMkLst>
        </pc:grpChg>
        <pc:grpChg chg="del mod">
          <ac:chgData name="Himagnya Bhatt" userId="292967cc-d714-4cbf-ab31-5ed0d6168616" providerId="ADAL" clId="{3403DFB7-5E24-4EA8-8C2B-52DC926AB3CE}" dt="2025-08-19T09:29:45.886" v="14" actId="478"/>
          <ac:grpSpMkLst>
            <pc:docMk/>
            <pc:sldMk cId="40711763" sldId="2146848569"/>
            <ac:grpSpMk id="5" creationId="{C2B75EB2-B77B-ED06-6692-177770A2ACBC}"/>
          </ac:grpSpMkLst>
        </pc:grpChg>
        <pc:grpChg chg="mod">
          <ac:chgData name="Himagnya Bhatt" userId="292967cc-d714-4cbf-ab31-5ed0d6168616" providerId="ADAL" clId="{3403DFB7-5E24-4EA8-8C2B-52DC926AB3CE}" dt="2025-08-19T07:33:39.136" v="11" actId="1076"/>
          <ac:grpSpMkLst>
            <pc:docMk/>
            <pc:sldMk cId="40711763" sldId="2146848569"/>
            <ac:grpSpMk id="10" creationId="{D2234EA7-340E-C63A-A6DC-76416BBFE75A}"/>
          </ac:grpSpMkLst>
        </pc:grpChg>
        <pc:grpChg chg="del">
          <ac:chgData name="Himagnya Bhatt" userId="292967cc-d714-4cbf-ab31-5ed0d6168616" providerId="ADAL" clId="{3403DFB7-5E24-4EA8-8C2B-52DC926AB3CE}" dt="2025-08-19T09:29:45.886" v="14" actId="478"/>
          <ac:grpSpMkLst>
            <pc:docMk/>
            <pc:sldMk cId="40711763" sldId="2146848569"/>
            <ac:grpSpMk id="18" creationId="{30B059A6-2D23-4045-98BC-5104369D9395}"/>
          </ac:grpSpMkLst>
        </pc:grpChg>
        <pc:grpChg chg="del mod">
          <ac:chgData name="Himagnya Bhatt" userId="292967cc-d714-4cbf-ab31-5ed0d6168616" providerId="ADAL" clId="{3403DFB7-5E24-4EA8-8C2B-52DC926AB3CE}" dt="2025-08-19T09:29:45.886" v="14" actId="478"/>
          <ac:grpSpMkLst>
            <pc:docMk/>
            <pc:sldMk cId="40711763" sldId="2146848569"/>
            <ac:grpSpMk id="21" creationId="{924FEA0E-3CA5-C81E-C69D-5455F84E4F9B}"/>
          </ac:grpSpMkLst>
        </pc:grpChg>
        <pc:grpChg chg="mod">
          <ac:chgData name="Himagnya Bhatt" userId="292967cc-d714-4cbf-ab31-5ed0d6168616" providerId="ADAL" clId="{3403DFB7-5E24-4EA8-8C2B-52DC926AB3CE}" dt="2025-08-19T07:33:39.136" v="11" actId="1076"/>
          <ac:grpSpMkLst>
            <pc:docMk/>
            <pc:sldMk cId="40711763" sldId="2146848569"/>
            <ac:grpSpMk id="24" creationId="{B4953184-2381-6EE7-9E85-7246FC0B2730}"/>
          </ac:grpSpMkLst>
        </pc:grpChg>
        <pc:grpChg chg="mod">
          <ac:chgData name="Himagnya Bhatt" userId="292967cc-d714-4cbf-ab31-5ed0d6168616" providerId="ADAL" clId="{3403DFB7-5E24-4EA8-8C2B-52DC926AB3CE}" dt="2025-08-19T07:33:39.136" v="11" actId="1076"/>
          <ac:grpSpMkLst>
            <pc:docMk/>
            <pc:sldMk cId="40711763" sldId="2146848569"/>
            <ac:grpSpMk id="27" creationId="{687E8D67-B8F6-A1D5-2D09-35B0522075BA}"/>
          </ac:grpSpMkLst>
        </pc:grpChg>
        <pc:grpChg chg="del">
          <ac:chgData name="Himagnya Bhatt" userId="292967cc-d714-4cbf-ab31-5ed0d6168616" providerId="ADAL" clId="{3403DFB7-5E24-4EA8-8C2B-52DC926AB3CE}" dt="2025-08-19T09:29:45.886" v="14" actId="478"/>
          <ac:grpSpMkLst>
            <pc:docMk/>
            <pc:sldMk cId="40711763" sldId="2146848569"/>
            <ac:grpSpMk id="30" creationId="{DFE3A158-AFAC-5D5A-05B0-19A60609B772}"/>
          </ac:grpSpMkLst>
        </pc:grpChg>
        <pc:grpChg chg="del">
          <ac:chgData name="Himagnya Bhatt" userId="292967cc-d714-4cbf-ab31-5ed0d6168616" providerId="ADAL" clId="{3403DFB7-5E24-4EA8-8C2B-52DC926AB3CE}" dt="2025-08-19T07:33:08.977" v="8" actId="478"/>
          <ac:grpSpMkLst>
            <pc:docMk/>
            <pc:sldMk cId="40711763" sldId="2146848569"/>
            <ac:grpSpMk id="43" creationId="{A973DA28-460C-AFDA-C258-4A87D0B3CBE9}"/>
          </ac:grpSpMkLst>
        </pc:grpChg>
        <pc:grpChg chg="del">
          <ac:chgData name="Himagnya Bhatt" userId="292967cc-d714-4cbf-ab31-5ed0d6168616" providerId="ADAL" clId="{3403DFB7-5E24-4EA8-8C2B-52DC926AB3CE}" dt="2025-08-19T09:29:45.886" v="14" actId="478"/>
          <ac:grpSpMkLst>
            <pc:docMk/>
            <pc:sldMk cId="40711763" sldId="2146848569"/>
            <ac:grpSpMk id="46" creationId="{464C6338-7E2B-CC85-114B-EC14A4B5B7B7}"/>
          </ac:grpSpMkLst>
        </pc:grpChg>
        <pc:grpChg chg="del mod">
          <ac:chgData name="Himagnya Bhatt" userId="292967cc-d714-4cbf-ab31-5ed0d6168616" providerId="ADAL" clId="{3403DFB7-5E24-4EA8-8C2B-52DC926AB3CE}" dt="2025-08-19T09:29:50.572" v="16" actId="478"/>
          <ac:grpSpMkLst>
            <pc:docMk/>
            <pc:sldMk cId="40711763" sldId="2146848569"/>
            <ac:grpSpMk id="49" creationId="{4D51E4F3-C880-5790-D7DF-84B317404C68}"/>
          </ac:grpSpMkLst>
        </pc:grpChg>
        <pc:grpChg chg="del">
          <ac:chgData name="Himagnya Bhatt" userId="292967cc-d714-4cbf-ab31-5ed0d6168616" providerId="ADAL" clId="{3403DFB7-5E24-4EA8-8C2B-52DC926AB3CE}" dt="2025-08-19T09:29:48.402" v="15" actId="478"/>
          <ac:grpSpMkLst>
            <pc:docMk/>
            <pc:sldMk cId="40711763" sldId="2146848569"/>
            <ac:grpSpMk id="52" creationId="{9B8F50D0-2787-9917-7AF7-8322571307D4}"/>
          </ac:grpSpMkLst>
        </pc:grpChg>
        <pc:graphicFrameChg chg="del">
          <ac:chgData name="Himagnya Bhatt" userId="292967cc-d714-4cbf-ab31-5ed0d6168616" providerId="ADAL" clId="{3403DFB7-5E24-4EA8-8C2B-52DC926AB3CE}" dt="2025-08-19T07:33:03.757" v="7" actId="478"/>
          <ac:graphicFrameMkLst>
            <pc:docMk/>
            <pc:sldMk cId="40711763" sldId="2146848569"/>
            <ac:graphicFrameMk id="33" creationId="{E2754050-0021-8F47-B97C-883546C82ADB}"/>
          </ac:graphicFrameMkLst>
        </pc:graphicFrameChg>
        <pc:graphicFrameChg chg="del">
          <ac:chgData name="Himagnya Bhatt" userId="292967cc-d714-4cbf-ab31-5ed0d6168616" providerId="ADAL" clId="{3403DFB7-5E24-4EA8-8C2B-52DC926AB3CE}" dt="2025-08-19T07:33:12.339" v="9" actId="478"/>
          <ac:graphicFrameMkLst>
            <pc:docMk/>
            <pc:sldMk cId="40711763" sldId="2146848569"/>
            <ac:graphicFrameMk id="39" creationId="{3AFBB4D2-D888-ED9A-909A-D548E345147F}"/>
          </ac:graphicFrameMkLst>
        </pc:graphicFrameChg>
        <pc:graphicFrameChg chg="del">
          <ac:chgData name="Himagnya Bhatt" userId="292967cc-d714-4cbf-ab31-5ed0d6168616" providerId="ADAL" clId="{3403DFB7-5E24-4EA8-8C2B-52DC926AB3CE}" dt="2025-08-19T07:33:12.339" v="9" actId="478"/>
          <ac:graphicFrameMkLst>
            <pc:docMk/>
            <pc:sldMk cId="40711763" sldId="2146848569"/>
            <ac:graphicFrameMk id="40" creationId="{C47C7AD8-1A3A-D5F6-5459-53AF8F8E5F9F}"/>
          </ac:graphicFrameMkLst>
        </pc:graphicFrameChg>
        <pc:cxnChg chg="del">
          <ac:chgData name="Himagnya Bhatt" userId="292967cc-d714-4cbf-ab31-5ed0d6168616" providerId="ADAL" clId="{3403DFB7-5E24-4EA8-8C2B-52DC926AB3CE}" dt="2025-08-19T07:33:08.977" v="8" actId="478"/>
          <ac:cxnSpMkLst>
            <pc:docMk/>
            <pc:sldMk cId="40711763" sldId="2146848569"/>
            <ac:cxnSpMk id="35" creationId="{C7E7C26A-ABA7-39B5-5FDA-87EC92C2C688}"/>
          </ac:cxnSpMkLst>
        </pc:cxnChg>
      </pc:sldChg>
      <pc:sldChg chg="del">
        <pc:chgData name="Himagnya Bhatt" userId="292967cc-d714-4cbf-ab31-5ed0d6168616" providerId="ADAL" clId="{3403DFB7-5E24-4EA8-8C2B-52DC926AB3CE}" dt="2025-08-19T09:25:40.160" v="12" actId="47"/>
        <pc:sldMkLst>
          <pc:docMk/>
          <pc:sldMk cId="1522585415" sldId="2146848570"/>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1989504310247915E-2"/>
          <c:y val="0.14551650878695727"/>
          <c:w val="0.95801049568975205"/>
          <c:h val="0.78136718395566185"/>
        </c:manualLayout>
      </c:layout>
      <c:barChart>
        <c:barDir val="col"/>
        <c:grouping val="stacked"/>
        <c:varyColors val="0"/>
        <c:ser>
          <c:idx val="1"/>
          <c:order val="1"/>
          <c:tx>
            <c:strRef>
              <c:f>Sheet1!$C$1</c:f>
              <c:strCache>
                <c:ptCount val="1"/>
                <c:pt idx="0">
                  <c:v>Iron</c:v>
                </c:pt>
              </c:strCache>
            </c:strRef>
          </c:tx>
          <c:spPr>
            <a:solidFill>
              <a:schemeClr val="accent2"/>
            </a:solidFill>
            <a:ln>
              <a:noFill/>
            </a:ln>
            <a:effectLst/>
          </c:spPr>
          <c:invertIfNegative val="0"/>
          <c:dLbls>
            <c:delete val="1"/>
          </c:dLbls>
          <c:cat>
            <c:numRef>
              <c:f>Sheet1!$A$2:$A$27</c:f>
              <c:numCache>
                <c:formatCode>General</c:formatCode>
                <c:ptCount val="26"/>
                <c:pt idx="0">
                  <c:v>2012</c:v>
                </c:pt>
                <c:pt idx="2">
                  <c:v>2013</c:v>
                </c:pt>
                <c:pt idx="4">
                  <c:v>2014</c:v>
                </c:pt>
                <c:pt idx="6">
                  <c:v>2015</c:v>
                </c:pt>
                <c:pt idx="8">
                  <c:v>2016</c:v>
                </c:pt>
                <c:pt idx="10">
                  <c:v>2017</c:v>
                </c:pt>
                <c:pt idx="12">
                  <c:v>2018</c:v>
                </c:pt>
                <c:pt idx="14">
                  <c:v>2019</c:v>
                </c:pt>
                <c:pt idx="16">
                  <c:v>2020</c:v>
                </c:pt>
                <c:pt idx="18">
                  <c:v>2021</c:v>
                </c:pt>
                <c:pt idx="20">
                  <c:v>2022</c:v>
                </c:pt>
                <c:pt idx="22">
                  <c:v>2023</c:v>
                </c:pt>
                <c:pt idx="24">
                  <c:v>2024</c:v>
                </c:pt>
              </c:numCache>
            </c:numRef>
          </c:cat>
          <c:val>
            <c:numRef>
              <c:f>Sheet1!$C$2:$C$27</c:f>
              <c:numCache>
                <c:formatCode>General</c:formatCode>
                <c:ptCount val="26"/>
                <c:pt idx="0">
                  <c:v>95.619195912999999</c:v>
                </c:pt>
                <c:pt idx="1">
                  <c:v>7.8743450000047233E-3</c:v>
                </c:pt>
                <c:pt idx="2">
                  <c:v>106.17537842</c:v>
                </c:pt>
                <c:pt idx="3">
                  <c:v>9.1962080000058677E-3</c:v>
                </c:pt>
                <c:pt idx="4">
                  <c:v>93.439146836000006</c:v>
                </c:pt>
                <c:pt idx="5">
                  <c:v>1.6655586000013045E-2</c:v>
                </c:pt>
                <c:pt idx="6">
                  <c:v>57.393060876</c:v>
                </c:pt>
                <c:pt idx="7">
                  <c:v>8.5442470000032245E-3</c:v>
                </c:pt>
                <c:pt idx="8">
                  <c:v>58.032583705999997</c:v>
                </c:pt>
                <c:pt idx="9">
                  <c:v>5.7009082000000433E-2</c:v>
                </c:pt>
                <c:pt idx="10">
                  <c:v>76.499820134000004</c:v>
                </c:pt>
                <c:pt idx="11">
                  <c:v>0.42241848100000823</c:v>
                </c:pt>
                <c:pt idx="12">
                  <c:v>75.922183082999993</c:v>
                </c:pt>
                <c:pt idx="13">
                  <c:v>0.79317376899999203</c:v>
                </c:pt>
                <c:pt idx="14">
                  <c:v>101.33139334099999</c:v>
                </c:pt>
                <c:pt idx="15">
                  <c:v>1.4187458759999885</c:v>
                </c:pt>
                <c:pt idx="16">
                  <c:v>123.73236149100001</c:v>
                </c:pt>
                <c:pt idx="17">
                  <c:v>1.6267460470000117</c:v>
                </c:pt>
                <c:pt idx="18">
                  <c:v>181.74837774900001</c:v>
                </c:pt>
                <c:pt idx="19">
                  <c:v>3.9138983640000049</c:v>
                </c:pt>
                <c:pt idx="20">
                  <c:v>128.09663046</c:v>
                </c:pt>
                <c:pt idx="21">
                  <c:v>3.2168750619999997</c:v>
                </c:pt>
                <c:pt idx="22">
                  <c:v>134.57813558199999</c:v>
                </c:pt>
                <c:pt idx="23">
                  <c:v>2.6264654969999981</c:v>
                </c:pt>
                <c:pt idx="24">
                  <c:v>132.43333800100001</c:v>
                </c:pt>
                <c:pt idx="25">
                  <c:v>2.9384357799999998</c:v>
                </c:pt>
              </c:numCache>
            </c:numRef>
          </c:val>
          <c:extLst>
            <c:ext xmlns:c16="http://schemas.microsoft.com/office/drawing/2014/chart" uri="{C3380CC4-5D6E-409C-BE32-E72D297353CC}">
              <c16:uniqueId val="{00000000-87DD-4462-A653-5DFB93C95432}"/>
            </c:ext>
          </c:extLst>
        </c:ser>
        <c:ser>
          <c:idx val="2"/>
          <c:order val="2"/>
          <c:tx>
            <c:strRef>
              <c:f>Sheet1!$D$1</c:f>
              <c:strCache>
                <c:ptCount val="1"/>
                <c:pt idx="0">
                  <c:v>Copper</c:v>
                </c:pt>
              </c:strCache>
            </c:strRef>
          </c:tx>
          <c:spPr>
            <a:solidFill>
              <a:schemeClr val="accent3"/>
            </a:solidFill>
            <a:ln>
              <a:noFill/>
            </a:ln>
            <a:effectLst/>
          </c:spPr>
          <c:invertIfNegative val="0"/>
          <c:dLbls>
            <c:delete val="1"/>
          </c:dLbls>
          <c:cat>
            <c:numRef>
              <c:f>Sheet1!$A$2:$A$27</c:f>
              <c:numCache>
                <c:formatCode>General</c:formatCode>
                <c:ptCount val="26"/>
                <c:pt idx="0">
                  <c:v>2012</c:v>
                </c:pt>
                <c:pt idx="2">
                  <c:v>2013</c:v>
                </c:pt>
                <c:pt idx="4">
                  <c:v>2014</c:v>
                </c:pt>
                <c:pt idx="6">
                  <c:v>2015</c:v>
                </c:pt>
                <c:pt idx="8">
                  <c:v>2016</c:v>
                </c:pt>
                <c:pt idx="10">
                  <c:v>2017</c:v>
                </c:pt>
                <c:pt idx="12">
                  <c:v>2018</c:v>
                </c:pt>
                <c:pt idx="14">
                  <c:v>2019</c:v>
                </c:pt>
                <c:pt idx="16">
                  <c:v>2020</c:v>
                </c:pt>
                <c:pt idx="18">
                  <c:v>2021</c:v>
                </c:pt>
                <c:pt idx="20">
                  <c:v>2022</c:v>
                </c:pt>
                <c:pt idx="22">
                  <c:v>2023</c:v>
                </c:pt>
                <c:pt idx="24">
                  <c:v>2024</c:v>
                </c:pt>
              </c:numCache>
            </c:numRef>
          </c:cat>
          <c:val>
            <c:numRef>
              <c:f>Sheet1!$D$2:$D$27</c:f>
              <c:numCache>
                <c:formatCode>General</c:formatCode>
                <c:ptCount val="26"/>
                <c:pt idx="0">
                  <c:v>16.925876217999999</c:v>
                </c:pt>
                <c:pt idx="1">
                  <c:v>6.5676699999883681E-4</c:v>
                </c:pt>
                <c:pt idx="2">
                  <c:v>19.508977482999999</c:v>
                </c:pt>
                <c:pt idx="3">
                  <c:v>4.0294899999793188E-4</c:v>
                </c:pt>
                <c:pt idx="4">
                  <c:v>21.463925355000001</c:v>
                </c:pt>
                <c:pt idx="5">
                  <c:v>5.6274800000011282E-4</c:v>
                </c:pt>
                <c:pt idx="6">
                  <c:v>18.780896494</c:v>
                </c:pt>
                <c:pt idx="7">
                  <c:v>1.8937655000001996E-2</c:v>
                </c:pt>
                <c:pt idx="8">
                  <c:v>20.888053931000002</c:v>
                </c:pt>
                <c:pt idx="9">
                  <c:v>3.3753820000015367E-3</c:v>
                </c:pt>
                <c:pt idx="10">
                  <c:v>26.897181396000001</c:v>
                </c:pt>
                <c:pt idx="11">
                  <c:v>1.0549799999992615E-4</c:v>
                </c:pt>
                <c:pt idx="12">
                  <c:v>31.935146195000002</c:v>
                </c:pt>
                <c:pt idx="13">
                  <c:v>1.7380343000002796E-2</c:v>
                </c:pt>
                <c:pt idx="14">
                  <c:v>33.908944333999997</c:v>
                </c:pt>
                <c:pt idx="15">
                  <c:v>1.4383099999975002E-3</c:v>
                </c:pt>
                <c:pt idx="16">
                  <c:v>36.472871372999997</c:v>
                </c:pt>
                <c:pt idx="17">
                  <c:v>1.5381659999960107E-3</c:v>
                </c:pt>
                <c:pt idx="18">
                  <c:v>56.667480525000002</c:v>
                </c:pt>
                <c:pt idx="19">
                  <c:v>5.0852400000422904E-4</c:v>
                </c:pt>
                <c:pt idx="20">
                  <c:v>56.328466747999997</c:v>
                </c:pt>
                <c:pt idx="21">
                  <c:v>7.3932999999470894E-4</c:v>
                </c:pt>
                <c:pt idx="22">
                  <c:v>59.941382504000003</c:v>
                </c:pt>
                <c:pt idx="23">
                  <c:v>7.1981560000011768E-3</c:v>
                </c:pt>
                <c:pt idx="24">
                  <c:v>67.332272442999994</c:v>
                </c:pt>
                <c:pt idx="25">
                  <c:v>4.1603000000000001E-5</c:v>
                </c:pt>
              </c:numCache>
            </c:numRef>
          </c:val>
          <c:extLst>
            <c:ext xmlns:c16="http://schemas.microsoft.com/office/drawing/2014/chart" uri="{C3380CC4-5D6E-409C-BE32-E72D297353CC}">
              <c16:uniqueId val="{00000001-87DD-4462-A653-5DFB93C95432}"/>
            </c:ext>
          </c:extLst>
        </c:ser>
        <c:ser>
          <c:idx val="5"/>
          <c:order val="5"/>
          <c:tx>
            <c:strRef>
              <c:f>Sheet1!$G$1</c:f>
              <c:strCache>
                <c:ptCount val="1"/>
                <c:pt idx="0">
                  <c:v>Aluminium</c:v>
                </c:pt>
              </c:strCache>
            </c:strRef>
          </c:tx>
          <c:spPr>
            <a:solidFill>
              <a:schemeClr val="accent1">
                <a:lumMod val="60000"/>
                <a:lumOff val="40000"/>
              </a:schemeClr>
            </a:solidFill>
            <a:ln>
              <a:noFill/>
            </a:ln>
            <a:effectLst/>
          </c:spPr>
          <c:invertIfNegative val="0"/>
          <c:dLbls>
            <c:delete val="1"/>
          </c:dLbls>
          <c:cat>
            <c:numRef>
              <c:f>Sheet1!$A$2:$A$27</c:f>
              <c:numCache>
                <c:formatCode>General</c:formatCode>
                <c:ptCount val="26"/>
                <c:pt idx="0">
                  <c:v>2012</c:v>
                </c:pt>
                <c:pt idx="2">
                  <c:v>2013</c:v>
                </c:pt>
                <c:pt idx="4">
                  <c:v>2014</c:v>
                </c:pt>
                <c:pt idx="6">
                  <c:v>2015</c:v>
                </c:pt>
                <c:pt idx="8">
                  <c:v>2016</c:v>
                </c:pt>
                <c:pt idx="10">
                  <c:v>2017</c:v>
                </c:pt>
                <c:pt idx="12">
                  <c:v>2018</c:v>
                </c:pt>
                <c:pt idx="14">
                  <c:v>2019</c:v>
                </c:pt>
                <c:pt idx="16">
                  <c:v>2020</c:v>
                </c:pt>
                <c:pt idx="18">
                  <c:v>2021</c:v>
                </c:pt>
                <c:pt idx="20">
                  <c:v>2022</c:v>
                </c:pt>
                <c:pt idx="22">
                  <c:v>2023</c:v>
                </c:pt>
                <c:pt idx="24">
                  <c:v>2024</c:v>
                </c:pt>
              </c:numCache>
            </c:numRef>
          </c:cat>
          <c:val>
            <c:numRef>
              <c:f>Sheet1!$G$2:$G$27</c:f>
              <c:numCache>
                <c:formatCode>General</c:formatCode>
                <c:ptCount val="26"/>
                <c:pt idx="0">
                  <c:v>1.886449694</c:v>
                </c:pt>
                <c:pt idx="1">
                  <c:v>0</c:v>
                </c:pt>
                <c:pt idx="2">
                  <c:v>3.7679548079999998</c:v>
                </c:pt>
                <c:pt idx="3">
                  <c:v>1.1129999999992535E-4</c:v>
                </c:pt>
                <c:pt idx="4">
                  <c:v>2.0520319599999999</c:v>
                </c:pt>
                <c:pt idx="5">
                  <c:v>2.007625999999707E-3</c:v>
                </c:pt>
                <c:pt idx="6">
                  <c:v>2.8976805560000001</c:v>
                </c:pt>
                <c:pt idx="7">
                  <c:v>7.424750000000202E-4</c:v>
                </c:pt>
                <c:pt idx="8">
                  <c:v>2.4971464550000002</c:v>
                </c:pt>
                <c:pt idx="9">
                  <c:v>1.9927660000003122E-3</c:v>
                </c:pt>
                <c:pt idx="10">
                  <c:v>3.3928078429999999</c:v>
                </c:pt>
                <c:pt idx="11">
                  <c:v>5.2785900000000829E-3</c:v>
                </c:pt>
                <c:pt idx="12">
                  <c:v>4.3730369009999999</c:v>
                </c:pt>
                <c:pt idx="13">
                  <c:v>2.132202099999958E-2</c:v>
                </c:pt>
                <c:pt idx="14">
                  <c:v>5.1037120930000004</c:v>
                </c:pt>
                <c:pt idx="15">
                  <c:v>1.5975352000000775E-2</c:v>
                </c:pt>
                <c:pt idx="16">
                  <c:v>5.0237643360000002</c:v>
                </c:pt>
                <c:pt idx="17">
                  <c:v>7.4553800000005666E-3</c:v>
                </c:pt>
                <c:pt idx="18">
                  <c:v>5.1330461080000003</c:v>
                </c:pt>
                <c:pt idx="19">
                  <c:v>6.691339000000518E-3</c:v>
                </c:pt>
                <c:pt idx="20">
                  <c:v>7.378802232</c:v>
                </c:pt>
                <c:pt idx="21">
                  <c:v>1.1920621999999881E-2</c:v>
                </c:pt>
                <c:pt idx="22">
                  <c:v>8.5957320250000002</c:v>
                </c:pt>
                <c:pt idx="23">
                  <c:v>7.0015009999995215E-3</c:v>
                </c:pt>
                <c:pt idx="24">
                  <c:v>10.532225603000001</c:v>
                </c:pt>
                <c:pt idx="25">
                  <c:v>5.8972410000000001E-3</c:v>
                </c:pt>
              </c:numCache>
            </c:numRef>
          </c:val>
          <c:extLst>
            <c:ext xmlns:c16="http://schemas.microsoft.com/office/drawing/2014/chart" uri="{C3380CC4-5D6E-409C-BE32-E72D297353CC}">
              <c16:uniqueId val="{00000002-87DD-4462-A653-5DFB93C95432}"/>
            </c:ext>
          </c:extLst>
        </c:ser>
        <c:ser>
          <c:idx val="6"/>
          <c:order val="6"/>
          <c:tx>
            <c:strRef>
              <c:f>Sheet1!$H$1</c:f>
              <c:strCache>
                <c:ptCount val="1"/>
                <c:pt idx="0">
                  <c:v>Lithium</c:v>
                </c:pt>
              </c:strCache>
            </c:strRef>
          </c:tx>
          <c:spPr>
            <a:solidFill>
              <a:schemeClr val="accent5"/>
            </a:solidFill>
            <a:ln>
              <a:noFill/>
            </a:ln>
            <a:effectLst/>
          </c:spPr>
          <c:invertIfNegative val="0"/>
          <c:dLbls>
            <c:delete val="1"/>
          </c:dLbls>
          <c:cat>
            <c:numRef>
              <c:f>Sheet1!$A$2:$A$27</c:f>
              <c:numCache>
                <c:formatCode>General</c:formatCode>
                <c:ptCount val="26"/>
                <c:pt idx="0">
                  <c:v>2012</c:v>
                </c:pt>
                <c:pt idx="2">
                  <c:v>2013</c:v>
                </c:pt>
                <c:pt idx="4">
                  <c:v>2014</c:v>
                </c:pt>
                <c:pt idx="6">
                  <c:v>2015</c:v>
                </c:pt>
                <c:pt idx="8">
                  <c:v>2016</c:v>
                </c:pt>
                <c:pt idx="10">
                  <c:v>2017</c:v>
                </c:pt>
                <c:pt idx="12">
                  <c:v>2018</c:v>
                </c:pt>
                <c:pt idx="14">
                  <c:v>2019</c:v>
                </c:pt>
                <c:pt idx="16">
                  <c:v>2020</c:v>
                </c:pt>
                <c:pt idx="18">
                  <c:v>2021</c:v>
                </c:pt>
                <c:pt idx="20">
                  <c:v>2022</c:v>
                </c:pt>
                <c:pt idx="22">
                  <c:v>2023</c:v>
                </c:pt>
                <c:pt idx="24">
                  <c:v>2024</c:v>
                </c:pt>
              </c:numCache>
            </c:numRef>
          </c:cat>
          <c:val>
            <c:numRef>
              <c:f>Sheet1!$H$2:$H$27</c:f>
              <c:numCache>
                <c:formatCode>General</c:formatCode>
                <c:ptCount val="26"/>
                <c:pt idx="0">
                  <c:v>6.6087483000000002E-2</c:v>
                </c:pt>
                <c:pt idx="1">
                  <c:v>4.3942094000000001E-2</c:v>
                </c:pt>
                <c:pt idx="2">
                  <c:v>7.0215133999999998E-2</c:v>
                </c:pt>
                <c:pt idx="3">
                  <c:v>4.1471297000000004E-2</c:v>
                </c:pt>
                <c:pt idx="4">
                  <c:v>6.7020756000000001E-2</c:v>
                </c:pt>
                <c:pt idx="5">
                  <c:v>5.9821339000000001E-2</c:v>
                </c:pt>
                <c:pt idx="6">
                  <c:v>5.9044748000000001E-2</c:v>
                </c:pt>
                <c:pt idx="7">
                  <c:v>8.5233642999999998E-2</c:v>
                </c:pt>
                <c:pt idx="8">
                  <c:v>0.19026241599999999</c:v>
                </c:pt>
                <c:pt idx="9">
                  <c:v>0.16927752899999998</c:v>
                </c:pt>
                <c:pt idx="10">
                  <c:v>0.37753709600000002</c:v>
                </c:pt>
                <c:pt idx="11">
                  <c:v>0.26997140400000003</c:v>
                </c:pt>
                <c:pt idx="12">
                  <c:v>0.38195754399999998</c:v>
                </c:pt>
                <c:pt idx="13">
                  <c:v>0.56296710100000003</c:v>
                </c:pt>
                <c:pt idx="14">
                  <c:v>0.246604299</c:v>
                </c:pt>
                <c:pt idx="15">
                  <c:v>0.78288194</c:v>
                </c:pt>
                <c:pt idx="16">
                  <c:v>0.264110287</c:v>
                </c:pt>
                <c:pt idx="17">
                  <c:v>0.60394693799999999</c:v>
                </c:pt>
                <c:pt idx="18">
                  <c:v>0.59546037900000004</c:v>
                </c:pt>
                <c:pt idx="19">
                  <c:v>0.86325556600000009</c:v>
                </c:pt>
                <c:pt idx="20">
                  <c:v>6.7873029379999998</c:v>
                </c:pt>
                <c:pt idx="21">
                  <c:v>4.5898053909999996</c:v>
                </c:pt>
                <c:pt idx="22">
                  <c:v>6.5122280220000004</c:v>
                </c:pt>
                <c:pt idx="23">
                  <c:v>6.7356902100000005</c:v>
                </c:pt>
                <c:pt idx="24">
                  <c:v>2.852374019</c:v>
                </c:pt>
                <c:pt idx="25">
                  <c:v>2.2827897369999999</c:v>
                </c:pt>
              </c:numCache>
            </c:numRef>
          </c:val>
          <c:extLst>
            <c:ext xmlns:c16="http://schemas.microsoft.com/office/drawing/2014/chart" uri="{C3380CC4-5D6E-409C-BE32-E72D297353CC}">
              <c16:uniqueId val="{00000003-87DD-4462-A653-5DFB93C95432}"/>
            </c:ext>
          </c:extLst>
        </c:ser>
        <c:ser>
          <c:idx val="7"/>
          <c:order val="7"/>
          <c:tx>
            <c:strRef>
              <c:f>Sheet1!$I$1</c:f>
              <c:strCache>
                <c:ptCount val="1"/>
                <c:pt idx="0">
                  <c:v>Manganese</c:v>
                </c:pt>
              </c:strCache>
            </c:strRef>
          </c:tx>
          <c:spPr>
            <a:solidFill>
              <a:schemeClr val="bg2">
                <a:lumMod val="75000"/>
                <a:lumOff val="25000"/>
              </a:schemeClr>
            </a:solidFill>
            <a:ln>
              <a:noFill/>
            </a:ln>
            <a:effectLst/>
          </c:spPr>
          <c:invertIfNegative val="0"/>
          <c:dLbls>
            <c:delete val="1"/>
          </c:dLbls>
          <c:cat>
            <c:numRef>
              <c:f>Sheet1!$A$2:$A$27</c:f>
              <c:numCache>
                <c:formatCode>General</c:formatCode>
                <c:ptCount val="26"/>
                <c:pt idx="0">
                  <c:v>2012</c:v>
                </c:pt>
                <c:pt idx="2">
                  <c:v>2013</c:v>
                </c:pt>
                <c:pt idx="4">
                  <c:v>2014</c:v>
                </c:pt>
                <c:pt idx="6">
                  <c:v>2015</c:v>
                </c:pt>
                <c:pt idx="8">
                  <c:v>2016</c:v>
                </c:pt>
                <c:pt idx="10">
                  <c:v>2017</c:v>
                </c:pt>
                <c:pt idx="12">
                  <c:v>2018</c:v>
                </c:pt>
                <c:pt idx="14">
                  <c:v>2019</c:v>
                </c:pt>
                <c:pt idx="16">
                  <c:v>2020</c:v>
                </c:pt>
                <c:pt idx="18">
                  <c:v>2021</c:v>
                </c:pt>
                <c:pt idx="20">
                  <c:v>2022</c:v>
                </c:pt>
                <c:pt idx="22">
                  <c:v>2023</c:v>
                </c:pt>
                <c:pt idx="24">
                  <c:v>2024</c:v>
                </c:pt>
              </c:numCache>
            </c:numRef>
          </c:cat>
          <c:val>
            <c:numRef>
              <c:f>Sheet1!$I$2:$I$27</c:f>
              <c:numCache>
                <c:formatCode>General</c:formatCode>
                <c:ptCount val="26"/>
                <c:pt idx="0">
                  <c:v>2.1857436610000001</c:v>
                </c:pt>
                <c:pt idx="1">
                  <c:v>2.3931584000000061E-2</c:v>
                </c:pt>
                <c:pt idx="2">
                  <c:v>3.1923607650000001</c:v>
                </c:pt>
                <c:pt idx="3">
                  <c:v>9.5030959999999887E-3</c:v>
                </c:pt>
                <c:pt idx="4">
                  <c:v>2.7188713230000001</c:v>
                </c:pt>
                <c:pt idx="5">
                  <c:v>2.1817290000001321E-3</c:v>
                </c:pt>
                <c:pt idx="6">
                  <c:v>1.99485538</c:v>
                </c:pt>
                <c:pt idx="7">
                  <c:v>4.8005369999999381E-3</c:v>
                </c:pt>
                <c:pt idx="8">
                  <c:v>2.0746428959999998</c:v>
                </c:pt>
                <c:pt idx="9">
                  <c:v>7.0967749999999441E-3</c:v>
                </c:pt>
                <c:pt idx="10">
                  <c:v>4.0055162229999999</c:v>
                </c:pt>
                <c:pt idx="11">
                  <c:v>7.9913019999997559E-3</c:v>
                </c:pt>
                <c:pt idx="12">
                  <c:v>5.8111715479999999</c:v>
                </c:pt>
                <c:pt idx="13">
                  <c:v>1.2340878999999916E-2</c:v>
                </c:pt>
                <c:pt idx="14">
                  <c:v>6.3563436370000002</c:v>
                </c:pt>
                <c:pt idx="15">
                  <c:v>1.0109527000000007E-2</c:v>
                </c:pt>
                <c:pt idx="16">
                  <c:v>4.8843179250000004</c:v>
                </c:pt>
                <c:pt idx="17">
                  <c:v>9.198878000000299E-3</c:v>
                </c:pt>
                <c:pt idx="18">
                  <c:v>4.9019126919999998</c:v>
                </c:pt>
                <c:pt idx="19">
                  <c:v>6.8993690000000996E-3</c:v>
                </c:pt>
                <c:pt idx="20">
                  <c:v>5.7525878449999999</c:v>
                </c:pt>
                <c:pt idx="21">
                  <c:v>6.8304459999994904E-3</c:v>
                </c:pt>
                <c:pt idx="22">
                  <c:v>4.9151448039999996</c:v>
                </c:pt>
                <c:pt idx="23">
                  <c:v>2.4212340000000054E-2</c:v>
                </c:pt>
                <c:pt idx="24">
                  <c:v>4.4050273689999999</c:v>
                </c:pt>
                <c:pt idx="25">
                  <c:v>6.9160141999999994E-2</c:v>
                </c:pt>
              </c:numCache>
            </c:numRef>
          </c:val>
          <c:extLst>
            <c:ext xmlns:c16="http://schemas.microsoft.com/office/drawing/2014/chart" uri="{C3380CC4-5D6E-409C-BE32-E72D297353CC}">
              <c16:uniqueId val="{00000004-87DD-4462-A653-5DFB93C95432}"/>
            </c:ext>
          </c:extLst>
        </c:ser>
        <c:ser>
          <c:idx val="8"/>
          <c:order val="8"/>
          <c:tx>
            <c:strRef>
              <c:f>Sheet1!$J$1</c:f>
              <c:strCache>
                <c:ptCount val="1"/>
                <c:pt idx="0">
                  <c:v>Zinc</c:v>
                </c:pt>
              </c:strCache>
            </c:strRef>
          </c:tx>
          <c:spPr>
            <a:solidFill>
              <a:schemeClr val="accent4">
                <a:lumMod val="60000"/>
                <a:lumOff val="40000"/>
              </a:schemeClr>
            </a:solidFill>
            <a:ln>
              <a:noFill/>
            </a:ln>
            <a:effectLst/>
          </c:spPr>
          <c:invertIfNegative val="0"/>
          <c:dLbls>
            <c:delete val="1"/>
          </c:dLbls>
          <c:cat>
            <c:numRef>
              <c:f>Sheet1!$A$2:$A$27</c:f>
              <c:numCache>
                <c:formatCode>General</c:formatCode>
                <c:ptCount val="26"/>
                <c:pt idx="0">
                  <c:v>2012</c:v>
                </c:pt>
                <c:pt idx="2">
                  <c:v>2013</c:v>
                </c:pt>
                <c:pt idx="4">
                  <c:v>2014</c:v>
                </c:pt>
                <c:pt idx="6">
                  <c:v>2015</c:v>
                </c:pt>
                <c:pt idx="8">
                  <c:v>2016</c:v>
                </c:pt>
                <c:pt idx="10">
                  <c:v>2017</c:v>
                </c:pt>
                <c:pt idx="12">
                  <c:v>2018</c:v>
                </c:pt>
                <c:pt idx="14">
                  <c:v>2019</c:v>
                </c:pt>
                <c:pt idx="16">
                  <c:v>2020</c:v>
                </c:pt>
                <c:pt idx="18">
                  <c:v>2021</c:v>
                </c:pt>
                <c:pt idx="20">
                  <c:v>2022</c:v>
                </c:pt>
                <c:pt idx="22">
                  <c:v>2023</c:v>
                </c:pt>
                <c:pt idx="24">
                  <c:v>2024</c:v>
                </c:pt>
              </c:numCache>
            </c:numRef>
          </c:cat>
          <c:val>
            <c:numRef>
              <c:f>Sheet1!$J$2:$J$27</c:f>
              <c:numCache>
                <c:formatCode>General</c:formatCode>
                <c:ptCount val="26"/>
                <c:pt idx="0">
                  <c:v>1.2457949669999999</c:v>
                </c:pt>
                <c:pt idx="1">
                  <c:v>1.3887046999999875E-2</c:v>
                </c:pt>
                <c:pt idx="2">
                  <c:v>1.358320494</c:v>
                </c:pt>
                <c:pt idx="3">
                  <c:v>1.4276423999999954E-2</c:v>
                </c:pt>
                <c:pt idx="4">
                  <c:v>1.5255384160000001</c:v>
                </c:pt>
                <c:pt idx="5">
                  <c:v>1.4386659000000135E-2</c:v>
                </c:pt>
                <c:pt idx="6">
                  <c:v>1.959274991</c:v>
                </c:pt>
                <c:pt idx="7">
                  <c:v>6.3635150000000973E-3</c:v>
                </c:pt>
                <c:pt idx="8">
                  <c:v>1.289590137</c:v>
                </c:pt>
                <c:pt idx="9">
                  <c:v>4.614410000001179E-4</c:v>
                </c:pt>
                <c:pt idx="10">
                  <c:v>2.2820730679999999</c:v>
                </c:pt>
                <c:pt idx="11">
                  <c:v>4.3292299999997397E-4</c:v>
                </c:pt>
                <c:pt idx="12">
                  <c:v>3.2261930419999998</c:v>
                </c:pt>
                <c:pt idx="13">
                  <c:v>1.5631599999998969E-4</c:v>
                </c:pt>
                <c:pt idx="14">
                  <c:v>2.5010194220000002</c:v>
                </c:pt>
                <c:pt idx="15">
                  <c:v>5.4570000000087049E-5</c:v>
                </c:pt>
                <c:pt idx="16">
                  <c:v>2.5890908939999999</c:v>
                </c:pt>
                <c:pt idx="17">
                  <c:v>4.5787680000000108E-3</c:v>
                </c:pt>
                <c:pt idx="18">
                  <c:v>3.9810933049999999</c:v>
                </c:pt>
                <c:pt idx="19">
                  <c:v>1.5675899999978427E-4</c:v>
                </c:pt>
                <c:pt idx="20">
                  <c:v>4.7718614500000003</c:v>
                </c:pt>
                <c:pt idx="21">
                  <c:v>3.4600000020645894E-7</c:v>
                </c:pt>
                <c:pt idx="22">
                  <c:v>3.9836722519999999</c:v>
                </c:pt>
                <c:pt idx="23">
                  <c:v>1.4330699999964835E-4</c:v>
                </c:pt>
                <c:pt idx="24">
                  <c:v>4.3786136229999997</c:v>
                </c:pt>
                <c:pt idx="25">
                  <c:v>0</c:v>
                </c:pt>
              </c:numCache>
            </c:numRef>
          </c:val>
          <c:extLst>
            <c:ext xmlns:c16="http://schemas.microsoft.com/office/drawing/2014/chart" uri="{C3380CC4-5D6E-409C-BE32-E72D297353CC}">
              <c16:uniqueId val="{00000005-87DD-4462-A653-5DFB93C95432}"/>
            </c:ext>
          </c:extLst>
        </c:ser>
        <c:ser>
          <c:idx val="9"/>
          <c:order val="9"/>
          <c:tx>
            <c:strRef>
              <c:f>Sheet1!$K$1</c:f>
              <c:strCache>
                <c:ptCount val="1"/>
                <c:pt idx="0">
                  <c:v>Nickel</c:v>
                </c:pt>
              </c:strCache>
            </c:strRef>
          </c:tx>
          <c:spPr>
            <a:solidFill>
              <a:schemeClr val="tx1">
                <a:lumMod val="85000"/>
              </a:schemeClr>
            </a:solidFill>
            <a:ln>
              <a:noFill/>
            </a:ln>
            <a:effectLst/>
          </c:spPr>
          <c:invertIfNegative val="0"/>
          <c:dLbls>
            <c:delete val="1"/>
          </c:dLbls>
          <c:cat>
            <c:numRef>
              <c:f>Sheet1!$A$2:$A$27</c:f>
              <c:numCache>
                <c:formatCode>General</c:formatCode>
                <c:ptCount val="26"/>
                <c:pt idx="0">
                  <c:v>2012</c:v>
                </c:pt>
                <c:pt idx="2">
                  <c:v>2013</c:v>
                </c:pt>
                <c:pt idx="4">
                  <c:v>2014</c:v>
                </c:pt>
                <c:pt idx="6">
                  <c:v>2015</c:v>
                </c:pt>
                <c:pt idx="8">
                  <c:v>2016</c:v>
                </c:pt>
                <c:pt idx="10">
                  <c:v>2017</c:v>
                </c:pt>
                <c:pt idx="12">
                  <c:v>2018</c:v>
                </c:pt>
                <c:pt idx="14">
                  <c:v>2019</c:v>
                </c:pt>
                <c:pt idx="16">
                  <c:v>2020</c:v>
                </c:pt>
                <c:pt idx="18">
                  <c:v>2021</c:v>
                </c:pt>
                <c:pt idx="20">
                  <c:v>2022</c:v>
                </c:pt>
                <c:pt idx="22">
                  <c:v>2023</c:v>
                </c:pt>
                <c:pt idx="24">
                  <c:v>2024</c:v>
                </c:pt>
              </c:numCache>
            </c:numRef>
          </c:cat>
          <c:val>
            <c:numRef>
              <c:f>Sheet1!$K$2:$K$27</c:f>
              <c:numCache>
                <c:formatCode>General</c:formatCode>
                <c:ptCount val="26"/>
                <c:pt idx="0">
                  <c:v>5.2471470949999999</c:v>
                </c:pt>
                <c:pt idx="1">
                  <c:v>3.3174999999552313E-5</c:v>
                </c:pt>
                <c:pt idx="2">
                  <c:v>5.1365825589999998</c:v>
                </c:pt>
                <c:pt idx="3">
                  <c:v>6.3009999999863453E-6</c:v>
                </c:pt>
                <c:pt idx="4">
                  <c:v>4.5772690520000001</c:v>
                </c:pt>
                <c:pt idx="5">
                  <c:v>1.6497000000015305E-4</c:v>
                </c:pt>
                <c:pt idx="6">
                  <c:v>2.6222456059999999</c:v>
                </c:pt>
                <c:pt idx="7">
                  <c:v>9.1400679999997791E-3</c:v>
                </c:pt>
                <c:pt idx="8">
                  <c:v>1.5276782710000001</c:v>
                </c:pt>
                <c:pt idx="9">
                  <c:v>5.7887260000000218E-3</c:v>
                </c:pt>
                <c:pt idx="10">
                  <c:v>2.0825506809999998</c:v>
                </c:pt>
                <c:pt idx="11">
                  <c:v>2.6274299999995421E-4</c:v>
                </c:pt>
                <c:pt idx="12">
                  <c:v>2.9832425969999998</c:v>
                </c:pt>
                <c:pt idx="13">
                  <c:v>2.1779999999971267E-5</c:v>
                </c:pt>
                <c:pt idx="14">
                  <c:v>4.0296819490000004</c:v>
                </c:pt>
                <c:pt idx="15">
                  <c:v>3.1640000006660784E-6</c:v>
                </c:pt>
                <c:pt idx="16">
                  <c:v>2.9280712320000002</c:v>
                </c:pt>
                <c:pt idx="17">
                  <c:v>1.2756369000000323E-2</c:v>
                </c:pt>
                <c:pt idx="18">
                  <c:v>4.4219777689999997</c:v>
                </c:pt>
                <c:pt idx="19">
                  <c:v>4.5189999999806219E-6</c:v>
                </c:pt>
                <c:pt idx="20">
                  <c:v>4.5360971360000004</c:v>
                </c:pt>
                <c:pt idx="21">
                  <c:v>9.1070000003412588E-6</c:v>
                </c:pt>
                <c:pt idx="22">
                  <c:v>3.4783271509999998</c:v>
                </c:pt>
                <c:pt idx="23">
                  <c:v>0</c:v>
                </c:pt>
                <c:pt idx="24">
                  <c:v>2.6667907230000001</c:v>
                </c:pt>
                <c:pt idx="25">
                  <c:v>1.5121E-5</c:v>
                </c:pt>
              </c:numCache>
            </c:numRef>
          </c:val>
          <c:extLst>
            <c:ext xmlns:c16="http://schemas.microsoft.com/office/drawing/2014/chart" uri="{C3380CC4-5D6E-409C-BE32-E72D297353CC}">
              <c16:uniqueId val="{00000006-87DD-4462-A653-5DFB93C95432}"/>
            </c:ext>
          </c:extLst>
        </c:ser>
        <c:ser>
          <c:idx val="10"/>
          <c:order val="10"/>
          <c:tx>
            <c:strRef>
              <c:f>Sheet1!$L$1</c:f>
              <c:strCache>
                <c:ptCount val="1"/>
                <c:pt idx="0">
                  <c:v>Lead</c:v>
                </c:pt>
              </c:strCache>
            </c:strRef>
          </c:tx>
          <c:spPr>
            <a:solidFill>
              <a:schemeClr val="accent6">
                <a:lumMod val="60000"/>
                <a:lumOff val="40000"/>
              </a:schemeClr>
            </a:solidFill>
            <a:ln>
              <a:noFill/>
            </a:ln>
            <a:effectLst/>
          </c:spPr>
          <c:invertIfNegative val="0"/>
          <c:dLbls>
            <c:delete val="1"/>
          </c:dLbls>
          <c:cat>
            <c:numRef>
              <c:f>Sheet1!$A$2:$A$27</c:f>
              <c:numCache>
                <c:formatCode>General</c:formatCode>
                <c:ptCount val="26"/>
                <c:pt idx="0">
                  <c:v>2012</c:v>
                </c:pt>
                <c:pt idx="2">
                  <c:v>2013</c:v>
                </c:pt>
                <c:pt idx="4">
                  <c:v>2014</c:v>
                </c:pt>
                <c:pt idx="6">
                  <c:v>2015</c:v>
                </c:pt>
                <c:pt idx="8">
                  <c:v>2016</c:v>
                </c:pt>
                <c:pt idx="10">
                  <c:v>2017</c:v>
                </c:pt>
                <c:pt idx="12">
                  <c:v>2018</c:v>
                </c:pt>
                <c:pt idx="14">
                  <c:v>2019</c:v>
                </c:pt>
                <c:pt idx="16">
                  <c:v>2020</c:v>
                </c:pt>
                <c:pt idx="18">
                  <c:v>2021</c:v>
                </c:pt>
                <c:pt idx="20">
                  <c:v>2022</c:v>
                </c:pt>
                <c:pt idx="22">
                  <c:v>2023</c:v>
                </c:pt>
                <c:pt idx="24">
                  <c:v>2024</c:v>
                </c:pt>
              </c:numCache>
            </c:numRef>
          </c:cat>
          <c:val>
            <c:numRef>
              <c:f>Sheet1!$L$2:$L$27</c:f>
              <c:numCache>
                <c:formatCode>General</c:formatCode>
                <c:ptCount val="26"/>
                <c:pt idx="0">
                  <c:v>3.1745315289999998</c:v>
                </c:pt>
                <c:pt idx="1">
                  <c:v>8.9999998564849193E-9</c:v>
                </c:pt>
                <c:pt idx="2">
                  <c:v>2.1067460520000001</c:v>
                </c:pt>
                <c:pt idx="3">
                  <c:v>2.6193965000000041E-2</c:v>
                </c:pt>
                <c:pt idx="4">
                  <c:v>2.1505678019999999</c:v>
                </c:pt>
                <c:pt idx="5">
                  <c:v>1.6793250000000093E-3</c:v>
                </c:pt>
                <c:pt idx="6">
                  <c:v>2.0370323369999999</c:v>
                </c:pt>
                <c:pt idx="7">
                  <c:v>3.566589999999259E-4</c:v>
                </c:pt>
                <c:pt idx="8">
                  <c:v>1.486850223</c:v>
                </c:pt>
                <c:pt idx="9">
                  <c:v>0</c:v>
                </c:pt>
                <c:pt idx="10">
                  <c:v>1.6997740269999999</c:v>
                </c:pt>
                <c:pt idx="11">
                  <c:v>1.6080199999990441E-4</c:v>
                </c:pt>
                <c:pt idx="12">
                  <c:v>1.6634883069999999</c:v>
                </c:pt>
                <c:pt idx="13">
                  <c:v>5.7344199999986856E-4</c:v>
                </c:pt>
                <c:pt idx="14">
                  <c:v>2.0250541449999999</c:v>
                </c:pt>
                <c:pt idx="15">
                  <c:v>1.721761999999849E-3</c:v>
                </c:pt>
                <c:pt idx="16">
                  <c:v>1.7067887660000001</c:v>
                </c:pt>
                <c:pt idx="17">
                  <c:v>4.6620000000441308E-6</c:v>
                </c:pt>
                <c:pt idx="18">
                  <c:v>1.8510925570000001</c:v>
                </c:pt>
                <c:pt idx="19">
                  <c:v>5.709150000001717E-4</c:v>
                </c:pt>
                <c:pt idx="20">
                  <c:v>1.449585184</c:v>
                </c:pt>
                <c:pt idx="21">
                  <c:v>1.7899999993353788E-7</c:v>
                </c:pt>
                <c:pt idx="22">
                  <c:v>1.637748102</c:v>
                </c:pt>
                <c:pt idx="23">
                  <c:v>1.6160000000375874E-6</c:v>
                </c:pt>
                <c:pt idx="24">
                  <c:v>2.0098320080000001</c:v>
                </c:pt>
                <c:pt idx="25">
                  <c:v>0</c:v>
                </c:pt>
              </c:numCache>
            </c:numRef>
          </c:val>
          <c:extLst>
            <c:ext xmlns:c16="http://schemas.microsoft.com/office/drawing/2014/chart" uri="{C3380CC4-5D6E-409C-BE32-E72D297353CC}">
              <c16:uniqueId val="{00000007-87DD-4462-A653-5DFB93C95432}"/>
            </c:ext>
          </c:extLst>
        </c:ser>
        <c:ser>
          <c:idx val="11"/>
          <c:order val="11"/>
          <c:tx>
            <c:strRef>
              <c:f>Sheet1!$M$1</c:f>
              <c:strCache>
                <c:ptCount val="1"/>
                <c:pt idx="0">
                  <c:v>Tin</c:v>
                </c:pt>
              </c:strCache>
            </c:strRef>
          </c:tx>
          <c:spPr>
            <a:solidFill>
              <a:schemeClr val="accent6">
                <a:lumMod val="60000"/>
              </a:schemeClr>
            </a:solidFill>
            <a:ln>
              <a:noFill/>
            </a:ln>
            <a:effectLst/>
          </c:spPr>
          <c:invertIfNegative val="0"/>
          <c:dLbls>
            <c:delete val="1"/>
          </c:dLbls>
          <c:cat>
            <c:numRef>
              <c:f>Sheet1!$A$2:$A$27</c:f>
              <c:numCache>
                <c:formatCode>General</c:formatCode>
                <c:ptCount val="26"/>
                <c:pt idx="0">
                  <c:v>2012</c:v>
                </c:pt>
                <c:pt idx="2">
                  <c:v>2013</c:v>
                </c:pt>
                <c:pt idx="4">
                  <c:v>2014</c:v>
                </c:pt>
                <c:pt idx="6">
                  <c:v>2015</c:v>
                </c:pt>
                <c:pt idx="8">
                  <c:v>2016</c:v>
                </c:pt>
                <c:pt idx="10">
                  <c:v>2017</c:v>
                </c:pt>
                <c:pt idx="12">
                  <c:v>2018</c:v>
                </c:pt>
                <c:pt idx="14">
                  <c:v>2019</c:v>
                </c:pt>
                <c:pt idx="16">
                  <c:v>2020</c:v>
                </c:pt>
                <c:pt idx="18">
                  <c:v>2021</c:v>
                </c:pt>
                <c:pt idx="20">
                  <c:v>2022</c:v>
                </c:pt>
                <c:pt idx="22">
                  <c:v>2023</c:v>
                </c:pt>
                <c:pt idx="24">
                  <c:v>2024</c:v>
                </c:pt>
              </c:numCache>
            </c:numRef>
          </c:cat>
          <c:val>
            <c:numRef>
              <c:f>Sheet1!$M$2:$M$27</c:f>
              <c:numCache>
                <c:formatCode>General</c:formatCode>
                <c:ptCount val="26"/>
                <c:pt idx="0">
                  <c:v>0.17586336299999999</c:v>
                </c:pt>
                <c:pt idx="1">
                  <c:v>0</c:v>
                </c:pt>
                <c:pt idx="2">
                  <c:v>0.29093303100000001</c:v>
                </c:pt>
                <c:pt idx="3">
                  <c:v>5.1139799999999624E-4</c:v>
                </c:pt>
                <c:pt idx="4">
                  <c:v>0.38825618099999998</c:v>
                </c:pt>
                <c:pt idx="5">
                  <c:v>0</c:v>
                </c:pt>
                <c:pt idx="6">
                  <c:v>0.37361176499999998</c:v>
                </c:pt>
                <c:pt idx="7">
                  <c:v>0</c:v>
                </c:pt>
                <c:pt idx="8">
                  <c:v>0.81464698700000004</c:v>
                </c:pt>
                <c:pt idx="9">
                  <c:v>4.5427200000003332E-4</c:v>
                </c:pt>
                <c:pt idx="10">
                  <c:v>0.92317644700000001</c:v>
                </c:pt>
                <c:pt idx="11">
                  <c:v>5.663609999999597E-4</c:v>
                </c:pt>
                <c:pt idx="12">
                  <c:v>0.73861589900000002</c:v>
                </c:pt>
                <c:pt idx="13">
                  <c:v>5.5507399999998874E-4</c:v>
                </c:pt>
                <c:pt idx="14">
                  <c:v>0.66087721499999996</c:v>
                </c:pt>
                <c:pt idx="15">
                  <c:v>2.2230299999992376E-4</c:v>
                </c:pt>
                <c:pt idx="16">
                  <c:v>0.55468604200000005</c:v>
                </c:pt>
                <c:pt idx="17">
                  <c:v>0</c:v>
                </c:pt>
                <c:pt idx="18">
                  <c:v>1.3193770739999999</c:v>
                </c:pt>
                <c:pt idx="19">
                  <c:v>0</c:v>
                </c:pt>
                <c:pt idx="20">
                  <c:v>2.04024523</c:v>
                </c:pt>
                <c:pt idx="21">
                  <c:v>9.1835299999987186E-4</c:v>
                </c:pt>
                <c:pt idx="22">
                  <c:v>1.5021794930000001</c:v>
                </c:pt>
                <c:pt idx="23">
                  <c:v>0</c:v>
                </c:pt>
                <c:pt idx="24">
                  <c:v>1.667747071</c:v>
                </c:pt>
                <c:pt idx="25">
                  <c:v>2.2306623000000001E-2</c:v>
                </c:pt>
              </c:numCache>
            </c:numRef>
          </c:val>
          <c:extLst>
            <c:ext xmlns:c16="http://schemas.microsoft.com/office/drawing/2014/chart" uri="{C3380CC4-5D6E-409C-BE32-E72D297353CC}">
              <c16:uniqueId val="{00000008-87DD-4462-A653-5DFB93C95432}"/>
            </c:ext>
          </c:extLst>
        </c:ser>
        <c:ser>
          <c:idx val="15"/>
          <c:order val="15"/>
          <c:tx>
            <c:strRef>
              <c:f>Sheet1!$Q$1</c:f>
              <c:strCache>
                <c:ptCount val="1"/>
                <c:pt idx="0">
                  <c:v>Cobalt</c:v>
                </c:pt>
              </c:strCache>
            </c:strRef>
          </c:tx>
          <c:spPr>
            <a:solidFill>
              <a:srgbClr val="7030A0"/>
            </a:solidFill>
            <a:ln>
              <a:noFill/>
            </a:ln>
            <a:effectLst/>
          </c:spPr>
          <c:invertIfNegative val="0"/>
          <c:dLbls>
            <c:delete val="1"/>
          </c:dLbls>
          <c:cat>
            <c:numRef>
              <c:f>Sheet1!$A$2:$A$27</c:f>
              <c:numCache>
                <c:formatCode>General</c:formatCode>
                <c:ptCount val="26"/>
                <c:pt idx="0">
                  <c:v>2012</c:v>
                </c:pt>
                <c:pt idx="2">
                  <c:v>2013</c:v>
                </c:pt>
                <c:pt idx="4">
                  <c:v>2014</c:v>
                </c:pt>
                <c:pt idx="6">
                  <c:v>2015</c:v>
                </c:pt>
                <c:pt idx="8">
                  <c:v>2016</c:v>
                </c:pt>
                <c:pt idx="10">
                  <c:v>2017</c:v>
                </c:pt>
                <c:pt idx="12">
                  <c:v>2018</c:v>
                </c:pt>
                <c:pt idx="14">
                  <c:v>2019</c:v>
                </c:pt>
                <c:pt idx="16">
                  <c:v>2020</c:v>
                </c:pt>
                <c:pt idx="18">
                  <c:v>2021</c:v>
                </c:pt>
                <c:pt idx="20">
                  <c:v>2022</c:v>
                </c:pt>
                <c:pt idx="22">
                  <c:v>2023</c:v>
                </c:pt>
                <c:pt idx="24">
                  <c:v>2024</c:v>
                </c:pt>
              </c:numCache>
            </c:numRef>
          </c:cat>
          <c:val>
            <c:numRef>
              <c:f>Sheet1!$Q$2:$Q$27</c:f>
              <c:numCache>
                <c:formatCode>General</c:formatCode>
                <c:ptCount val="26"/>
                <c:pt idx="0">
                  <c:v>0.37029875600000001</c:v>
                </c:pt>
                <c:pt idx="1">
                  <c:v>0</c:v>
                </c:pt>
                <c:pt idx="2">
                  <c:v>0.33815219800000001</c:v>
                </c:pt>
                <c:pt idx="3">
                  <c:v>8.3000000000166274E-6</c:v>
                </c:pt>
                <c:pt idx="4">
                  <c:v>0.39314310499999999</c:v>
                </c:pt>
                <c:pt idx="5">
                  <c:v>1.9999999989472883E-8</c:v>
                </c:pt>
                <c:pt idx="6">
                  <c:v>0.44756424</c:v>
                </c:pt>
                <c:pt idx="7">
                  <c:v>5.0000000029193359E-8</c:v>
                </c:pt>
                <c:pt idx="8">
                  <c:v>0.21461891799999999</c:v>
                </c:pt>
                <c:pt idx="9">
                  <c:v>0</c:v>
                </c:pt>
                <c:pt idx="10">
                  <c:v>0.34277000800000001</c:v>
                </c:pt>
                <c:pt idx="11">
                  <c:v>1.3496900000004031E-4</c:v>
                </c:pt>
                <c:pt idx="12">
                  <c:v>0.60482429400000004</c:v>
                </c:pt>
                <c:pt idx="13">
                  <c:v>0</c:v>
                </c:pt>
                <c:pt idx="14">
                  <c:v>0.183162033</c:v>
                </c:pt>
                <c:pt idx="15">
                  <c:v>1.1010000000005737E-5</c:v>
                </c:pt>
                <c:pt idx="16">
                  <c:v>0.11182383</c:v>
                </c:pt>
                <c:pt idx="17">
                  <c:v>2.4047999999998737E-5</c:v>
                </c:pt>
                <c:pt idx="18">
                  <c:v>9.2679164999999994E-2</c:v>
                </c:pt>
                <c:pt idx="19">
                  <c:v>0</c:v>
                </c:pt>
                <c:pt idx="20">
                  <c:v>0.14022886000000001</c:v>
                </c:pt>
                <c:pt idx="21">
                  <c:v>5.2799999999963987E-7</c:v>
                </c:pt>
                <c:pt idx="22">
                  <c:v>3.8765725000000001E-2</c:v>
                </c:pt>
                <c:pt idx="23">
                  <c:v>0</c:v>
                </c:pt>
                <c:pt idx="24">
                  <c:v>1.503456E-3</c:v>
                </c:pt>
                <c:pt idx="25">
                  <c:v>7.6000000000000003E-7</c:v>
                </c:pt>
              </c:numCache>
            </c:numRef>
          </c:val>
          <c:extLst>
            <c:ext xmlns:c16="http://schemas.microsoft.com/office/drawing/2014/chart" uri="{C3380CC4-5D6E-409C-BE32-E72D297353CC}">
              <c16:uniqueId val="{00000009-87DD-4462-A653-5DFB93C95432}"/>
            </c:ext>
          </c:extLst>
        </c:ser>
        <c:dLbls>
          <c:showLegendKey val="0"/>
          <c:showVal val="1"/>
          <c:showCatName val="0"/>
          <c:showSerName val="0"/>
          <c:showPercent val="0"/>
          <c:showBubbleSize val="0"/>
        </c:dLbls>
        <c:gapWidth val="30"/>
        <c:overlap val="100"/>
        <c:axId val="1715195568"/>
        <c:axId val="1715197968"/>
        <c:extLst>
          <c:ext xmlns:c15="http://schemas.microsoft.com/office/drawing/2012/chart" uri="{02D57815-91ED-43cb-92C2-25804820EDAC}">
            <c15:filteredBarSeries>
              <c15:ser>
                <c:idx val="0"/>
                <c:order val="0"/>
                <c:tx>
                  <c:strRef>
                    <c:extLst>
                      <c:ext uri="{02D57815-91ED-43cb-92C2-25804820EDAC}">
                        <c15:formulaRef>
                          <c15:sqref>Sheet1!$B$1</c15:sqref>
                        </c15:formulaRef>
                      </c:ext>
                    </c:extLst>
                    <c:strCache>
                      <c:ptCount val="1"/>
                      <c:pt idx="0">
                        <c:v>Crude Oil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Arial Narrow" panose="020B0606020202030204" pitchFamily="34" charset="0"/>
                          <a:ea typeface="+mn-ea"/>
                          <a:cs typeface="+mn-cs"/>
                        </a:defRPr>
                      </a:pPr>
                      <a:endParaRPr lang="en-US"/>
                    </a:p>
                  </c:txP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c:ext uri="{02D57815-91ED-43cb-92C2-25804820EDAC}">
                        <c15:formulaRef>
                          <c15:sqref>Sheet1!$A$2:$A$27</c15:sqref>
                        </c15:formulaRef>
                      </c:ext>
                    </c:extLst>
                    <c:numCache>
                      <c:formatCode>General</c:formatCode>
                      <c:ptCount val="26"/>
                      <c:pt idx="0">
                        <c:v>2012</c:v>
                      </c:pt>
                      <c:pt idx="2">
                        <c:v>2013</c:v>
                      </c:pt>
                      <c:pt idx="4">
                        <c:v>2014</c:v>
                      </c:pt>
                      <c:pt idx="6">
                        <c:v>2015</c:v>
                      </c:pt>
                      <c:pt idx="8">
                        <c:v>2016</c:v>
                      </c:pt>
                      <c:pt idx="10">
                        <c:v>2017</c:v>
                      </c:pt>
                      <c:pt idx="12">
                        <c:v>2018</c:v>
                      </c:pt>
                      <c:pt idx="14">
                        <c:v>2019</c:v>
                      </c:pt>
                      <c:pt idx="16">
                        <c:v>2020</c:v>
                      </c:pt>
                      <c:pt idx="18">
                        <c:v>2021</c:v>
                      </c:pt>
                      <c:pt idx="20">
                        <c:v>2022</c:v>
                      </c:pt>
                      <c:pt idx="22">
                        <c:v>2023</c:v>
                      </c:pt>
                      <c:pt idx="24">
                        <c:v>2024</c:v>
                      </c:pt>
                    </c:numCache>
                  </c:numRef>
                </c:cat>
                <c:val>
                  <c:numRef>
                    <c:extLst>
                      <c:ext uri="{02D57815-91ED-43cb-92C2-25804820EDAC}">
                        <c15:formulaRef>
                          <c15:sqref>Sheet1!$B$2:$B$27</c15:sqref>
                        </c15:formulaRef>
                      </c:ext>
                    </c:extLst>
                    <c:numCache>
                      <c:formatCode>General</c:formatCode>
                      <c:ptCount val="26"/>
                      <c:pt idx="0">
                        <c:v>220.79384308900001</c:v>
                      </c:pt>
                      <c:pt idx="1">
                        <c:v>2.226024615</c:v>
                      </c:pt>
                      <c:pt idx="2">
                        <c:v>219.66036601799999</c:v>
                      </c:pt>
                      <c:pt idx="3">
                        <c:v>1.4562085109999998</c:v>
                      </c:pt>
                      <c:pt idx="4">
                        <c:v>228.28847207499999</c:v>
                      </c:pt>
                      <c:pt idx="5">
                        <c:v>0.49069731099999103</c:v>
                      </c:pt>
                      <c:pt idx="6">
                        <c:v>134.34287437699999</c:v>
                      </c:pt>
                      <c:pt idx="7">
                        <c:v>1.5456440069999928</c:v>
                      </c:pt>
                      <c:pt idx="8">
                        <c:v>116.660748441</c:v>
                      </c:pt>
                      <c:pt idx="9">
                        <c:v>0.94349145999998996</c:v>
                      </c:pt>
                      <c:pt idx="10">
                        <c:v>163.820666915</c:v>
                      </c:pt>
                      <c:pt idx="11">
                        <c:v>1.8223715430000027</c:v>
                      </c:pt>
                      <c:pt idx="12">
                        <c:v>240.38026131500001</c:v>
                      </c:pt>
                      <c:pt idx="13">
                        <c:v>1.2704217010000036</c:v>
                      </c:pt>
                      <c:pt idx="14">
                        <c:v>242.38486276500001</c:v>
                      </c:pt>
                      <c:pt idx="15">
                        <c:v>0.36176001399999791</c:v>
                      </c:pt>
                      <c:pt idx="16">
                        <c:v>178.45285485900001</c:v>
                      </c:pt>
                      <c:pt idx="17">
                        <c:v>0.4816255420000175</c:v>
                      </c:pt>
                      <c:pt idx="18">
                        <c:v>258.52288628500003</c:v>
                      </c:pt>
                      <c:pt idx="19">
                        <c:v>1.010393812000018</c:v>
                      </c:pt>
                      <c:pt idx="20">
                        <c:v>365.51201955099998</c:v>
                      </c:pt>
                      <c:pt idx="21">
                        <c:v>1.4381036549999635</c:v>
                      </c:pt>
                      <c:pt idx="22">
                        <c:v>337.64466718</c:v>
                      </c:pt>
                      <c:pt idx="23">
                        <c:v>0.84380212500002472</c:v>
                      </c:pt>
                      <c:pt idx="24">
                        <c:v>325.186599333</c:v>
                      </c:pt>
                      <c:pt idx="25">
                        <c:v>1.1789474740000001</c:v>
                      </c:pt>
                    </c:numCache>
                  </c:numRef>
                </c:val>
                <c:extLst>
                  <c:ext xmlns:c16="http://schemas.microsoft.com/office/drawing/2014/chart" uri="{C3380CC4-5D6E-409C-BE32-E72D297353CC}">
                    <c16:uniqueId val="{0000000B-87DD-4462-A653-5DFB93C95432}"/>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Sheet1!$E$1</c15:sqref>
                        </c15:formulaRef>
                      </c:ext>
                    </c:extLst>
                    <c:strCache>
                      <c:ptCount val="1"/>
                      <c:pt idx="0">
                        <c:v>Coal</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Arial Narrow" panose="020B0606020202030204" pitchFamily="34" charset="0"/>
                          <a:ea typeface="+mn-ea"/>
                          <a:cs typeface="+mn-cs"/>
                        </a:defRPr>
                      </a:pPr>
                      <a:endParaRPr lang="en-US"/>
                    </a:p>
                  </c:txP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xmlns:c15="http://schemas.microsoft.com/office/drawing/2012/chart">
                      <c:ext xmlns:c15="http://schemas.microsoft.com/office/drawing/2012/chart" uri="{02D57815-91ED-43cb-92C2-25804820EDAC}">
                        <c15:formulaRef>
                          <c15:sqref>Sheet1!$A$2:$A$27</c15:sqref>
                        </c15:formulaRef>
                      </c:ext>
                    </c:extLst>
                    <c:numCache>
                      <c:formatCode>General</c:formatCode>
                      <c:ptCount val="26"/>
                      <c:pt idx="0">
                        <c:v>2012</c:v>
                      </c:pt>
                      <c:pt idx="2">
                        <c:v>2013</c:v>
                      </c:pt>
                      <c:pt idx="4">
                        <c:v>2014</c:v>
                      </c:pt>
                      <c:pt idx="6">
                        <c:v>2015</c:v>
                      </c:pt>
                      <c:pt idx="8">
                        <c:v>2016</c:v>
                      </c:pt>
                      <c:pt idx="10">
                        <c:v>2017</c:v>
                      </c:pt>
                      <c:pt idx="12">
                        <c:v>2018</c:v>
                      </c:pt>
                      <c:pt idx="14">
                        <c:v>2019</c:v>
                      </c:pt>
                      <c:pt idx="16">
                        <c:v>2020</c:v>
                      </c:pt>
                      <c:pt idx="18">
                        <c:v>2021</c:v>
                      </c:pt>
                      <c:pt idx="20">
                        <c:v>2022</c:v>
                      </c:pt>
                      <c:pt idx="22">
                        <c:v>2023</c:v>
                      </c:pt>
                      <c:pt idx="24">
                        <c:v>2024</c:v>
                      </c:pt>
                    </c:numCache>
                  </c:numRef>
                </c:cat>
                <c:val>
                  <c:numRef>
                    <c:extLst xmlns:c15="http://schemas.microsoft.com/office/drawing/2012/chart">
                      <c:ext xmlns:c15="http://schemas.microsoft.com/office/drawing/2012/chart" uri="{02D57815-91ED-43cb-92C2-25804820EDAC}">
                        <c15:formulaRef>
                          <c15:sqref>Sheet1!$E$2:$E$27</c15:sqref>
                        </c15:formulaRef>
                      </c:ext>
                    </c:extLst>
                    <c:numCache>
                      <c:formatCode>General</c:formatCode>
                      <c:ptCount val="26"/>
                      <c:pt idx="0">
                        <c:v>25.295092855</c:v>
                      </c:pt>
                      <c:pt idx="1">
                        <c:v>1.5859939840000017</c:v>
                      </c:pt>
                      <c:pt idx="2">
                        <c:v>25.933111933999999</c:v>
                      </c:pt>
                      <c:pt idx="3">
                        <c:v>1.0592820130000007</c:v>
                      </c:pt>
                      <c:pt idx="4">
                        <c:v>18.904300749000001</c:v>
                      </c:pt>
                      <c:pt idx="5">
                        <c:v>0.69463450599999987</c:v>
                      </c:pt>
                      <c:pt idx="6">
                        <c:v>10.13707336</c:v>
                      </c:pt>
                      <c:pt idx="7">
                        <c:v>0.49878545700000032</c:v>
                      </c:pt>
                      <c:pt idx="8">
                        <c:v>11.510310442</c:v>
                      </c:pt>
                      <c:pt idx="9">
                        <c:v>0.69800942899999896</c:v>
                      </c:pt>
                      <c:pt idx="10">
                        <c:v>18.596322069999999</c:v>
                      </c:pt>
                      <c:pt idx="11">
                        <c:v>1.0876427379999996</c:v>
                      </c:pt>
                      <c:pt idx="12">
                        <c:v>19.809573637</c:v>
                      </c:pt>
                      <c:pt idx="13">
                        <c:v>0.78688933100000114</c:v>
                      </c:pt>
                      <c:pt idx="14">
                        <c:v>18.946056274</c:v>
                      </c:pt>
                      <c:pt idx="15">
                        <c:v>0.93297324899999978</c:v>
                      </c:pt>
                      <c:pt idx="16">
                        <c:v>16.411782062</c:v>
                      </c:pt>
                      <c:pt idx="17">
                        <c:v>0.43538147900000013</c:v>
                      </c:pt>
                      <c:pt idx="18">
                        <c:v>27.139336964999998</c:v>
                      </c:pt>
                      <c:pt idx="19">
                        <c:v>0.5035295679999976</c:v>
                      </c:pt>
                      <c:pt idx="20">
                        <c:v>30.282017359000001</c:v>
                      </c:pt>
                      <c:pt idx="21">
                        <c:v>1.2310776140000002</c:v>
                      </c:pt>
                      <c:pt idx="22">
                        <c:v>41.390469306999996</c:v>
                      </c:pt>
                      <c:pt idx="23">
                        <c:v>1.1485500949999974</c:v>
                      </c:pt>
                      <c:pt idx="24">
                        <c:v>40.485070364999999</c:v>
                      </c:pt>
                      <c:pt idx="25">
                        <c:v>1.2721241599999999</c:v>
                      </c:pt>
                    </c:numCache>
                  </c:numRef>
                </c:val>
                <c:extLst xmlns:c15="http://schemas.microsoft.com/office/drawing/2012/chart">
                  <c:ext xmlns:c16="http://schemas.microsoft.com/office/drawing/2014/chart" uri="{C3380CC4-5D6E-409C-BE32-E72D297353CC}">
                    <c16:uniqueId val="{0000000C-87DD-4462-A653-5DFB93C95432}"/>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Sheet1!$F$1</c15:sqref>
                        </c15:formulaRef>
                      </c:ext>
                    </c:extLst>
                    <c:strCache>
                      <c:ptCount val="1"/>
                      <c:pt idx="0">
                        <c:v>Lignite</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Arial Narrow" panose="020B0606020202030204" pitchFamily="34" charset="0"/>
                          <a:ea typeface="+mn-ea"/>
                          <a:cs typeface="+mn-cs"/>
                        </a:defRPr>
                      </a:pPr>
                      <a:endParaRPr lang="en-US"/>
                    </a:p>
                  </c:txP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xmlns:c15="http://schemas.microsoft.com/office/drawing/2012/chart">
                      <c:ext xmlns:c15="http://schemas.microsoft.com/office/drawing/2012/chart" uri="{02D57815-91ED-43cb-92C2-25804820EDAC}">
                        <c15:formulaRef>
                          <c15:sqref>Sheet1!$A$2:$A$27</c15:sqref>
                        </c15:formulaRef>
                      </c:ext>
                    </c:extLst>
                    <c:numCache>
                      <c:formatCode>General</c:formatCode>
                      <c:ptCount val="26"/>
                      <c:pt idx="0">
                        <c:v>2012</c:v>
                      </c:pt>
                      <c:pt idx="2">
                        <c:v>2013</c:v>
                      </c:pt>
                      <c:pt idx="4">
                        <c:v>2014</c:v>
                      </c:pt>
                      <c:pt idx="6">
                        <c:v>2015</c:v>
                      </c:pt>
                      <c:pt idx="8">
                        <c:v>2016</c:v>
                      </c:pt>
                      <c:pt idx="10">
                        <c:v>2017</c:v>
                      </c:pt>
                      <c:pt idx="12">
                        <c:v>2018</c:v>
                      </c:pt>
                      <c:pt idx="14">
                        <c:v>2019</c:v>
                      </c:pt>
                      <c:pt idx="16">
                        <c:v>2020</c:v>
                      </c:pt>
                      <c:pt idx="18">
                        <c:v>2021</c:v>
                      </c:pt>
                      <c:pt idx="20">
                        <c:v>2022</c:v>
                      </c:pt>
                      <c:pt idx="22">
                        <c:v>2023</c:v>
                      </c:pt>
                      <c:pt idx="24">
                        <c:v>2024</c:v>
                      </c:pt>
                    </c:numCache>
                  </c:numRef>
                </c:cat>
                <c:val>
                  <c:numRef>
                    <c:extLst xmlns:c15="http://schemas.microsoft.com/office/drawing/2012/chart">
                      <c:ext xmlns:c15="http://schemas.microsoft.com/office/drawing/2012/chart" uri="{02D57815-91ED-43cb-92C2-25804820EDAC}">
                        <c15:formulaRef>
                          <c15:sqref>Sheet1!$F$2:$F$27</c15:sqref>
                        </c15:formulaRef>
                      </c:ext>
                    </c:extLst>
                    <c:numCache>
                      <c:formatCode>General</c:formatCode>
                      <c:ptCount val="26"/>
                      <c:pt idx="0">
                        <c:v>3.4075194720000002</c:v>
                      </c:pt>
                      <c:pt idx="1">
                        <c:v>1.9002820000002529E-3</c:v>
                      </c:pt>
                      <c:pt idx="2">
                        <c:v>3.1332547669999999</c:v>
                      </c:pt>
                      <c:pt idx="3">
                        <c:v>2.6009569999998483E-3</c:v>
                      </c:pt>
                      <c:pt idx="4">
                        <c:v>3.3529141170000001</c:v>
                      </c:pt>
                      <c:pt idx="5">
                        <c:v>7.9877300000008589E-4</c:v>
                      </c:pt>
                      <c:pt idx="6">
                        <c:v>1.9776703819999999</c:v>
                      </c:pt>
                      <c:pt idx="7">
                        <c:v>3.9182099999979236E-4</c:v>
                      </c:pt>
                      <c:pt idx="8">
                        <c:v>2.641617557</c:v>
                      </c:pt>
                      <c:pt idx="9">
                        <c:v>3.1221099999978463E-4</c:v>
                      </c:pt>
                      <c:pt idx="10">
                        <c:v>4.0664646900000001</c:v>
                      </c:pt>
                      <c:pt idx="11">
                        <c:v>4.2675999999985947E-4</c:v>
                      </c:pt>
                      <c:pt idx="12">
                        <c:v>4.9518818629999997</c:v>
                      </c:pt>
                      <c:pt idx="13">
                        <c:v>6.0821499999974549E-4</c:v>
                      </c:pt>
                      <c:pt idx="14">
                        <c:v>4.4484161699999998</c:v>
                      </c:pt>
                      <c:pt idx="15">
                        <c:v>8.2276599999975275E-4</c:v>
                      </c:pt>
                      <c:pt idx="16">
                        <c:v>3.8747541970000001</c:v>
                      </c:pt>
                      <c:pt idx="17">
                        <c:v>4.8284100000017816E-4</c:v>
                      </c:pt>
                      <c:pt idx="18">
                        <c:v>9.0237468639999996</c:v>
                      </c:pt>
                      <c:pt idx="19">
                        <c:v>5.3637299999920174E-4</c:v>
                      </c:pt>
                      <c:pt idx="20">
                        <c:v>12.333458874</c:v>
                      </c:pt>
                      <c:pt idx="21">
                        <c:v>7.7008499999919877E-4</c:v>
                      </c:pt>
                      <c:pt idx="22">
                        <c:v>11.585470097</c:v>
                      </c:pt>
                      <c:pt idx="23">
                        <c:v>1.9458110000005746E-3</c:v>
                      </c:pt>
                      <c:pt idx="24">
                        <c:v>11.597356335000001</c:v>
                      </c:pt>
                      <c:pt idx="25">
                        <c:v>5.4676400000000004E-4</c:v>
                      </c:pt>
                    </c:numCache>
                  </c:numRef>
                </c:val>
                <c:extLst xmlns:c15="http://schemas.microsoft.com/office/drawing/2012/chart">
                  <c:ext xmlns:c16="http://schemas.microsoft.com/office/drawing/2014/chart" uri="{C3380CC4-5D6E-409C-BE32-E72D297353CC}">
                    <c16:uniqueId val="{0000000D-87DD-4462-A653-5DFB93C95432}"/>
                  </c:ext>
                </c:extLst>
              </c15:ser>
            </c15:filteredBarSeries>
            <c15:filteredBarSeries>
              <c15:ser>
                <c:idx val="12"/>
                <c:order val="12"/>
                <c:tx>
                  <c:strRef>
                    <c:extLst xmlns:c15="http://schemas.microsoft.com/office/drawing/2012/chart">
                      <c:ext xmlns:c15="http://schemas.microsoft.com/office/drawing/2012/chart" uri="{02D57815-91ED-43cb-92C2-25804820EDAC}">
                        <c15:formulaRef>
                          <c15:sqref>Sheet1!$N$1</c15:sqref>
                        </c15:formulaRef>
                      </c:ext>
                    </c:extLst>
                    <c:strCache>
                      <c:ptCount val="1"/>
                      <c:pt idx="0">
                        <c:v>Pitch coke</c:v>
                      </c:pt>
                    </c:strCache>
                  </c:strRef>
                </c:tx>
                <c:spPr>
                  <a:solidFill>
                    <a:schemeClr val="accent1">
                      <a:lumMod val="80000"/>
                      <a:lumOff val="2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Arial Narrow" panose="020B0606020202030204" pitchFamily="34" charset="0"/>
                          <a:ea typeface="+mn-ea"/>
                          <a:cs typeface="+mn-cs"/>
                        </a:defRPr>
                      </a:pPr>
                      <a:endParaRPr lang="en-US"/>
                    </a:p>
                  </c:txP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xmlns:c15="http://schemas.microsoft.com/office/drawing/2012/chart">
                      <c:ext xmlns:c15="http://schemas.microsoft.com/office/drawing/2012/chart" uri="{02D57815-91ED-43cb-92C2-25804820EDAC}">
                        <c15:formulaRef>
                          <c15:sqref>Sheet1!$A$2:$A$27</c15:sqref>
                        </c15:formulaRef>
                      </c:ext>
                    </c:extLst>
                    <c:numCache>
                      <c:formatCode>General</c:formatCode>
                      <c:ptCount val="26"/>
                      <c:pt idx="0">
                        <c:v>2012</c:v>
                      </c:pt>
                      <c:pt idx="2">
                        <c:v>2013</c:v>
                      </c:pt>
                      <c:pt idx="4">
                        <c:v>2014</c:v>
                      </c:pt>
                      <c:pt idx="6">
                        <c:v>2015</c:v>
                      </c:pt>
                      <c:pt idx="8">
                        <c:v>2016</c:v>
                      </c:pt>
                      <c:pt idx="10">
                        <c:v>2017</c:v>
                      </c:pt>
                      <c:pt idx="12">
                        <c:v>2018</c:v>
                      </c:pt>
                      <c:pt idx="14">
                        <c:v>2019</c:v>
                      </c:pt>
                      <c:pt idx="16">
                        <c:v>2020</c:v>
                      </c:pt>
                      <c:pt idx="18">
                        <c:v>2021</c:v>
                      </c:pt>
                      <c:pt idx="20">
                        <c:v>2022</c:v>
                      </c:pt>
                      <c:pt idx="22">
                        <c:v>2023</c:v>
                      </c:pt>
                      <c:pt idx="24">
                        <c:v>2024</c:v>
                      </c:pt>
                    </c:numCache>
                  </c:numRef>
                </c:cat>
                <c:val>
                  <c:numRef>
                    <c:extLst xmlns:c15="http://schemas.microsoft.com/office/drawing/2012/chart">
                      <c:ext xmlns:c15="http://schemas.microsoft.com/office/drawing/2012/chart" uri="{02D57815-91ED-43cb-92C2-25804820EDAC}">
                        <c15:formulaRef>
                          <c15:sqref>Sheet1!$N$2:$N$27</c15:sqref>
                        </c15:formulaRef>
                      </c:ext>
                    </c:extLst>
                    <c:numCache>
                      <c:formatCode>General</c:formatCode>
                      <c:ptCount val="26"/>
                      <c:pt idx="0">
                        <c:v>6.6488393000000007E-2</c:v>
                      </c:pt>
                      <c:pt idx="1">
                        <c:v>0.33687950899999997</c:v>
                      </c:pt>
                      <c:pt idx="2">
                        <c:v>5.8111230999999999E-2</c:v>
                      </c:pt>
                      <c:pt idx="3">
                        <c:v>0.25495308100000003</c:v>
                      </c:pt>
                      <c:pt idx="4">
                        <c:v>4.1516731000000001E-2</c:v>
                      </c:pt>
                      <c:pt idx="5">
                        <c:v>0.22297942200000001</c:v>
                      </c:pt>
                      <c:pt idx="6">
                        <c:v>2.2631702E-2</c:v>
                      </c:pt>
                      <c:pt idx="7">
                        <c:v>0.206725294</c:v>
                      </c:pt>
                      <c:pt idx="8">
                        <c:v>2.4020818999999999E-2</c:v>
                      </c:pt>
                      <c:pt idx="9">
                        <c:v>0.183815386</c:v>
                      </c:pt>
                      <c:pt idx="10">
                        <c:v>8.2968836000000004E-2</c:v>
                      </c:pt>
                      <c:pt idx="11">
                        <c:v>0.32380583299999999</c:v>
                      </c:pt>
                      <c:pt idx="12">
                        <c:v>0.22353241099999999</c:v>
                      </c:pt>
                      <c:pt idx="13">
                        <c:v>0.53846139700000006</c:v>
                      </c:pt>
                      <c:pt idx="14">
                        <c:v>0.16807673100000001</c:v>
                      </c:pt>
                      <c:pt idx="15">
                        <c:v>0.34312887800000003</c:v>
                      </c:pt>
                      <c:pt idx="16">
                        <c:v>5.1525377999999997E-2</c:v>
                      </c:pt>
                      <c:pt idx="17">
                        <c:v>0.19285590800000002</c:v>
                      </c:pt>
                      <c:pt idx="18">
                        <c:v>0.114854703</c:v>
                      </c:pt>
                      <c:pt idx="19">
                        <c:v>0.45062969000000003</c:v>
                      </c:pt>
                      <c:pt idx="20">
                        <c:v>0.114163633</c:v>
                      </c:pt>
                      <c:pt idx="21">
                        <c:v>0.80912041899999998</c:v>
                      </c:pt>
                      <c:pt idx="22">
                        <c:v>7.4632858999999996E-2</c:v>
                      </c:pt>
                      <c:pt idx="23">
                        <c:v>0.67710684999999993</c:v>
                      </c:pt>
                      <c:pt idx="24">
                        <c:v>5.7350718000000002E-2</c:v>
                      </c:pt>
                      <c:pt idx="25">
                        <c:v>0.46070393399999998</c:v>
                      </c:pt>
                    </c:numCache>
                  </c:numRef>
                </c:val>
                <c:extLst xmlns:c15="http://schemas.microsoft.com/office/drawing/2012/chart">
                  <c:ext xmlns:c16="http://schemas.microsoft.com/office/drawing/2014/chart" uri="{C3380CC4-5D6E-409C-BE32-E72D297353CC}">
                    <c16:uniqueId val="{0000000E-87DD-4462-A653-5DFB93C95432}"/>
                  </c:ext>
                </c:extLst>
              </c15:ser>
            </c15:filteredBarSeries>
            <c15:filteredBarSeries>
              <c15:ser>
                <c:idx val="13"/>
                <c:order val="13"/>
                <c:tx>
                  <c:strRef>
                    <c:extLst xmlns:c15="http://schemas.microsoft.com/office/drawing/2012/chart">
                      <c:ext xmlns:c15="http://schemas.microsoft.com/office/drawing/2012/chart" uri="{02D57815-91ED-43cb-92C2-25804820EDAC}">
                        <c15:formulaRef>
                          <c15:sqref>Sheet1!$O$1</c15:sqref>
                        </c15:formulaRef>
                      </c:ext>
                    </c:extLst>
                    <c:strCache>
                      <c:ptCount val="1"/>
                      <c:pt idx="0">
                        <c:v>Tar</c:v>
                      </c:pt>
                    </c:strCache>
                  </c:strRef>
                </c:tx>
                <c:spPr>
                  <a:solidFill>
                    <a:schemeClr val="accent2">
                      <a:lumMod val="80000"/>
                      <a:lumOff val="2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Arial Narrow" panose="020B0606020202030204" pitchFamily="34" charset="0"/>
                          <a:ea typeface="+mn-ea"/>
                          <a:cs typeface="+mn-cs"/>
                        </a:defRPr>
                      </a:pPr>
                      <a:endParaRPr lang="en-US"/>
                    </a:p>
                  </c:txP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xmlns:c15="http://schemas.microsoft.com/office/drawing/2012/chart">
                      <c:ext xmlns:c15="http://schemas.microsoft.com/office/drawing/2012/chart" uri="{02D57815-91ED-43cb-92C2-25804820EDAC}">
                        <c15:formulaRef>
                          <c15:sqref>Sheet1!$A$2:$A$27</c15:sqref>
                        </c15:formulaRef>
                      </c:ext>
                    </c:extLst>
                    <c:numCache>
                      <c:formatCode>General</c:formatCode>
                      <c:ptCount val="26"/>
                      <c:pt idx="0">
                        <c:v>2012</c:v>
                      </c:pt>
                      <c:pt idx="2">
                        <c:v>2013</c:v>
                      </c:pt>
                      <c:pt idx="4">
                        <c:v>2014</c:v>
                      </c:pt>
                      <c:pt idx="6">
                        <c:v>2015</c:v>
                      </c:pt>
                      <c:pt idx="8">
                        <c:v>2016</c:v>
                      </c:pt>
                      <c:pt idx="10">
                        <c:v>2017</c:v>
                      </c:pt>
                      <c:pt idx="12">
                        <c:v>2018</c:v>
                      </c:pt>
                      <c:pt idx="14">
                        <c:v>2019</c:v>
                      </c:pt>
                      <c:pt idx="16">
                        <c:v>2020</c:v>
                      </c:pt>
                      <c:pt idx="18">
                        <c:v>2021</c:v>
                      </c:pt>
                      <c:pt idx="20">
                        <c:v>2022</c:v>
                      </c:pt>
                      <c:pt idx="22">
                        <c:v>2023</c:v>
                      </c:pt>
                      <c:pt idx="24">
                        <c:v>2024</c:v>
                      </c:pt>
                    </c:numCache>
                  </c:numRef>
                </c:cat>
                <c:val>
                  <c:numRef>
                    <c:extLst xmlns:c15="http://schemas.microsoft.com/office/drawing/2012/chart">
                      <c:ext xmlns:c15="http://schemas.microsoft.com/office/drawing/2012/chart" uri="{02D57815-91ED-43cb-92C2-25804820EDAC}">
                        <c15:formulaRef>
                          <c15:sqref>Sheet1!$O$2:$O$27</c15:sqref>
                        </c15:formulaRef>
                      </c:ext>
                    </c:extLst>
                    <c:numCache>
                      <c:formatCode>General</c:formatCode>
                      <c:ptCount val="26"/>
                      <c:pt idx="0">
                        <c:v>3.5464440000000002E-3</c:v>
                      </c:pt>
                      <c:pt idx="1">
                        <c:v>2.6066105999999999E-2</c:v>
                      </c:pt>
                      <c:pt idx="2">
                        <c:v>2.1909400000000002E-3</c:v>
                      </c:pt>
                      <c:pt idx="3">
                        <c:v>0.107799373</c:v>
                      </c:pt>
                      <c:pt idx="4">
                        <c:v>6.892474E-3</c:v>
                      </c:pt>
                      <c:pt idx="5">
                        <c:v>0.27254963299999996</c:v>
                      </c:pt>
                      <c:pt idx="6">
                        <c:v>6.2317689999999999E-3</c:v>
                      </c:pt>
                      <c:pt idx="7">
                        <c:v>8.6531839999999999E-2</c:v>
                      </c:pt>
                      <c:pt idx="8">
                        <c:v>3.330094E-3</c:v>
                      </c:pt>
                      <c:pt idx="9">
                        <c:v>1.9402285999999998E-2</c:v>
                      </c:pt>
                      <c:pt idx="10">
                        <c:v>4.3620209999999998E-3</c:v>
                      </c:pt>
                      <c:pt idx="11">
                        <c:v>9.1375689999999999E-3</c:v>
                      </c:pt>
                      <c:pt idx="12">
                        <c:v>6.2193680000000003E-3</c:v>
                      </c:pt>
                      <c:pt idx="13">
                        <c:v>2.5269248000000001E-2</c:v>
                      </c:pt>
                      <c:pt idx="14">
                        <c:v>3.4275399999999998E-2</c:v>
                      </c:pt>
                      <c:pt idx="15">
                        <c:v>1.3516076999999998E-2</c:v>
                      </c:pt>
                      <c:pt idx="16">
                        <c:v>4.4561462000000003E-2</c:v>
                      </c:pt>
                      <c:pt idx="17">
                        <c:v>1.4266690000000054E-3</c:v>
                      </c:pt>
                      <c:pt idx="18">
                        <c:v>4.3194343000000003E-2</c:v>
                      </c:pt>
                      <c:pt idx="19">
                        <c:v>3.5993400000000064E-3</c:v>
                      </c:pt>
                      <c:pt idx="20">
                        <c:v>6.5245097000000002E-2</c:v>
                      </c:pt>
                      <c:pt idx="21">
                        <c:v>7.3222840000000053E-3</c:v>
                      </c:pt>
                      <c:pt idx="22">
                        <c:v>7.3993054000000003E-2</c:v>
                      </c:pt>
                      <c:pt idx="23">
                        <c:v>5.5523600000000062E-4</c:v>
                      </c:pt>
                      <c:pt idx="24">
                        <c:v>0.12650154399999999</c:v>
                      </c:pt>
                      <c:pt idx="25">
                        <c:v>9.2440299999999997E-4</c:v>
                      </c:pt>
                    </c:numCache>
                  </c:numRef>
                </c:val>
                <c:extLst xmlns:c15="http://schemas.microsoft.com/office/drawing/2012/chart">
                  <c:ext xmlns:c16="http://schemas.microsoft.com/office/drawing/2014/chart" uri="{C3380CC4-5D6E-409C-BE32-E72D297353CC}">
                    <c16:uniqueId val="{0000000F-87DD-4462-A653-5DFB93C95432}"/>
                  </c:ext>
                </c:extLst>
              </c15:ser>
            </c15:filteredBarSeries>
            <c15:filteredBarSeries>
              <c15:ser>
                <c:idx val="14"/>
                <c:order val="14"/>
                <c:tx>
                  <c:strRef>
                    <c:extLst xmlns:c15="http://schemas.microsoft.com/office/drawing/2012/chart">
                      <c:ext xmlns:c15="http://schemas.microsoft.com/office/drawing/2012/chart" uri="{02D57815-91ED-43cb-92C2-25804820EDAC}">
                        <c15:formulaRef>
                          <c15:sqref>Sheet1!$P$1</c15:sqref>
                        </c15:formulaRef>
                      </c:ext>
                    </c:extLst>
                    <c:strCache>
                      <c:ptCount val="1"/>
                      <c:pt idx="0">
                        <c:v>Coke</c:v>
                      </c:pt>
                    </c:strCache>
                  </c:strRef>
                </c:tx>
                <c:spPr>
                  <a:solidFill>
                    <a:schemeClr val="accent3">
                      <a:lumMod val="80000"/>
                      <a:lumOff val="2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Arial Narrow" panose="020B0606020202030204" pitchFamily="34" charset="0"/>
                          <a:ea typeface="+mn-ea"/>
                          <a:cs typeface="+mn-cs"/>
                        </a:defRPr>
                      </a:pPr>
                      <a:endParaRPr lang="en-US"/>
                    </a:p>
                  </c:txP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xmlns:c15="http://schemas.microsoft.com/office/drawing/2012/chart">
                      <c:ext xmlns:c15="http://schemas.microsoft.com/office/drawing/2012/chart" uri="{02D57815-91ED-43cb-92C2-25804820EDAC}">
                        <c15:formulaRef>
                          <c15:sqref>Sheet1!$A$2:$A$27</c15:sqref>
                        </c15:formulaRef>
                      </c:ext>
                    </c:extLst>
                    <c:numCache>
                      <c:formatCode>General</c:formatCode>
                      <c:ptCount val="26"/>
                      <c:pt idx="0">
                        <c:v>2012</c:v>
                      </c:pt>
                      <c:pt idx="2">
                        <c:v>2013</c:v>
                      </c:pt>
                      <c:pt idx="4">
                        <c:v>2014</c:v>
                      </c:pt>
                      <c:pt idx="6">
                        <c:v>2015</c:v>
                      </c:pt>
                      <c:pt idx="8">
                        <c:v>2016</c:v>
                      </c:pt>
                      <c:pt idx="10">
                        <c:v>2017</c:v>
                      </c:pt>
                      <c:pt idx="12">
                        <c:v>2018</c:v>
                      </c:pt>
                      <c:pt idx="14">
                        <c:v>2019</c:v>
                      </c:pt>
                      <c:pt idx="16">
                        <c:v>2020</c:v>
                      </c:pt>
                      <c:pt idx="18">
                        <c:v>2021</c:v>
                      </c:pt>
                      <c:pt idx="20">
                        <c:v>2022</c:v>
                      </c:pt>
                      <c:pt idx="22">
                        <c:v>2023</c:v>
                      </c:pt>
                      <c:pt idx="24">
                        <c:v>2024</c:v>
                      </c:pt>
                    </c:numCache>
                  </c:numRef>
                </c:cat>
                <c:val>
                  <c:numRef>
                    <c:extLst xmlns:c15="http://schemas.microsoft.com/office/drawing/2012/chart">
                      <c:ext xmlns:c15="http://schemas.microsoft.com/office/drawing/2012/chart" uri="{02D57815-91ED-43cb-92C2-25804820EDAC}">
                        <c15:formulaRef>
                          <c15:sqref>Sheet1!$P$2:$P$27</c15:sqref>
                        </c15:formulaRef>
                      </c:ext>
                    </c:extLst>
                    <c:numCache>
                      <c:formatCode>General</c:formatCode>
                      <c:ptCount val="26"/>
                      <c:pt idx="0">
                        <c:v>1.1888434999999999E-2</c:v>
                      </c:pt>
                      <c:pt idx="1">
                        <c:v>0.44513773799999995</c:v>
                      </c:pt>
                      <c:pt idx="2">
                        <c:v>6.6095370000000004E-3</c:v>
                      </c:pt>
                      <c:pt idx="3">
                        <c:v>1.1342211050000002</c:v>
                      </c:pt>
                      <c:pt idx="4">
                        <c:v>5.3076499999999999E-4</c:v>
                      </c:pt>
                      <c:pt idx="5">
                        <c:v>1.709367184</c:v>
                      </c:pt>
                      <c:pt idx="6">
                        <c:v>3.9891900000000002E-4</c:v>
                      </c:pt>
                      <c:pt idx="7">
                        <c:v>1.507071845</c:v>
                      </c:pt>
                      <c:pt idx="8">
                        <c:v>2.9448499999999998E-4</c:v>
                      </c:pt>
                      <c:pt idx="9">
                        <c:v>1.4321267289999999</c:v>
                      </c:pt>
                      <c:pt idx="10">
                        <c:v>2.3621839999999998E-3</c:v>
                      </c:pt>
                      <c:pt idx="11">
                        <c:v>2.1553806889999998</c:v>
                      </c:pt>
                      <c:pt idx="12">
                        <c:v>1.8231357E-2</c:v>
                      </c:pt>
                      <c:pt idx="13">
                        <c:v>2.9764191529999997</c:v>
                      </c:pt>
                      <c:pt idx="14">
                        <c:v>0.121614606</c:v>
                      </c:pt>
                      <c:pt idx="15">
                        <c:v>1.798560146</c:v>
                      </c:pt>
                      <c:pt idx="16">
                        <c:v>0.69271190400000004</c:v>
                      </c:pt>
                      <c:pt idx="17">
                        <c:v>0.77277765400000009</c:v>
                      </c:pt>
                      <c:pt idx="18">
                        <c:v>0.45061451200000002</c:v>
                      </c:pt>
                      <c:pt idx="19">
                        <c:v>2.347510389</c:v>
                      </c:pt>
                      <c:pt idx="20">
                        <c:v>0.21440637300000001</c:v>
                      </c:pt>
                      <c:pt idx="21">
                        <c:v>4.0198498330000003</c:v>
                      </c:pt>
                      <c:pt idx="22">
                        <c:v>6.7729571000000002E-2</c:v>
                      </c:pt>
                      <c:pt idx="23">
                        <c:v>2.4975522429999999</c:v>
                      </c:pt>
                      <c:pt idx="24">
                        <c:v>2.3026569E-2</c:v>
                      </c:pt>
                      <c:pt idx="25">
                        <c:v>1.914115671</c:v>
                      </c:pt>
                    </c:numCache>
                  </c:numRef>
                </c:val>
                <c:extLst xmlns:c15="http://schemas.microsoft.com/office/drawing/2012/chart">
                  <c:ext xmlns:c16="http://schemas.microsoft.com/office/drawing/2014/chart" uri="{C3380CC4-5D6E-409C-BE32-E72D297353CC}">
                    <c16:uniqueId val="{00000010-87DD-4462-A653-5DFB93C95432}"/>
                  </c:ext>
                </c:extLst>
              </c15:ser>
            </c15:filteredBarSeries>
          </c:ext>
        </c:extLst>
      </c:barChart>
      <c:lineChart>
        <c:grouping val="standard"/>
        <c:varyColors val="0"/>
        <c:ser>
          <c:idx val="16"/>
          <c:order val="16"/>
          <c:tx>
            <c:strRef>
              <c:f>Sheet1!$R$1</c:f>
              <c:strCache>
                <c:ptCount val="1"/>
                <c:pt idx="0">
                  <c:v>Total Trade Balance</c:v>
                </c:pt>
              </c:strCache>
            </c:strRef>
          </c:tx>
          <c:spPr>
            <a:ln w="25400" cap="rnd">
              <a:solidFill>
                <a:schemeClr val="accent1"/>
              </a:solidFill>
              <a:round/>
            </a:ln>
            <a:effectLst/>
          </c:spPr>
          <c:marker>
            <c:symbol val="none"/>
          </c:marker>
          <c:dLbls>
            <c:delete val="1"/>
          </c:dLbls>
          <c:cat>
            <c:numRef>
              <c:f>Sheet1!$A$2:$A$27</c:f>
              <c:numCache>
                <c:formatCode>General</c:formatCode>
                <c:ptCount val="26"/>
                <c:pt idx="0">
                  <c:v>2012</c:v>
                </c:pt>
                <c:pt idx="2">
                  <c:v>2013</c:v>
                </c:pt>
                <c:pt idx="4">
                  <c:v>2014</c:v>
                </c:pt>
                <c:pt idx="6">
                  <c:v>2015</c:v>
                </c:pt>
                <c:pt idx="8">
                  <c:v>2016</c:v>
                </c:pt>
                <c:pt idx="10">
                  <c:v>2017</c:v>
                </c:pt>
                <c:pt idx="12">
                  <c:v>2018</c:v>
                </c:pt>
                <c:pt idx="14">
                  <c:v>2019</c:v>
                </c:pt>
                <c:pt idx="16">
                  <c:v>2020</c:v>
                </c:pt>
                <c:pt idx="18">
                  <c:v>2021</c:v>
                </c:pt>
                <c:pt idx="20">
                  <c:v>2022</c:v>
                </c:pt>
                <c:pt idx="22">
                  <c:v>2023</c:v>
                </c:pt>
                <c:pt idx="24">
                  <c:v>2024</c:v>
                </c:pt>
              </c:numCache>
            </c:numRef>
          </c:cat>
          <c:val>
            <c:numRef>
              <c:f>Sheet1!$R$2:$R$27</c:f>
              <c:numCache>
                <c:formatCode>General</c:formatCode>
                <c:ptCount val="26"/>
                <c:pt idx="0">
                  <c:v>-126.80666365800002</c:v>
                </c:pt>
                <c:pt idx="1">
                  <c:v>-126.80666365800002</c:v>
                </c:pt>
                <c:pt idx="2">
                  <c:v>-141.84393970599999</c:v>
                </c:pt>
                <c:pt idx="3">
                  <c:v>-141.84393970599999</c:v>
                </c:pt>
                <c:pt idx="4">
                  <c:v>-128.67831078399999</c:v>
                </c:pt>
                <c:pt idx="5">
                  <c:v>-128.67831078399999</c:v>
                </c:pt>
                <c:pt idx="6">
                  <c:v>-88.431148144000019</c:v>
                </c:pt>
                <c:pt idx="7">
                  <c:v>-88.431148144000019</c:v>
                </c:pt>
                <c:pt idx="8">
                  <c:v>-88.770617967000007</c:v>
                </c:pt>
                <c:pt idx="9">
                  <c:v>-88.770617967000007</c:v>
                </c:pt>
                <c:pt idx="10">
                  <c:v>-117.79588385000001</c:v>
                </c:pt>
                <c:pt idx="11">
                  <c:v>-117.79588385000001</c:v>
                </c:pt>
                <c:pt idx="12">
                  <c:v>-126.23136868500001</c:v>
                </c:pt>
                <c:pt idx="13">
                  <c:v>-126.23136868500001</c:v>
                </c:pt>
                <c:pt idx="14">
                  <c:v>-154.11562865400006</c:v>
                </c:pt>
                <c:pt idx="15">
                  <c:v>-154.11562865400006</c:v>
                </c:pt>
                <c:pt idx="16">
                  <c:v>-176.00163691999998</c:v>
                </c:pt>
                <c:pt idx="17">
                  <c:v>-176.00163691999998</c:v>
                </c:pt>
                <c:pt idx="18">
                  <c:v>-255.92051196800003</c:v>
                </c:pt>
                <c:pt idx="19">
                  <c:v>-255.92051196800003</c:v>
                </c:pt>
                <c:pt idx="20">
                  <c:v>-209.45470871900002</c:v>
                </c:pt>
                <c:pt idx="21">
                  <c:v>-209.45470871900002</c:v>
                </c:pt>
                <c:pt idx="22">
                  <c:v>-215.78260303299996</c:v>
                </c:pt>
                <c:pt idx="23">
                  <c:v>-215.78260303299996</c:v>
                </c:pt>
                <c:pt idx="24">
                  <c:v>-222.391493027</c:v>
                </c:pt>
                <c:pt idx="25">
                  <c:v>-222.391493027</c:v>
                </c:pt>
              </c:numCache>
            </c:numRef>
          </c:val>
          <c:smooth val="0"/>
          <c:extLst>
            <c:ext xmlns:c16="http://schemas.microsoft.com/office/drawing/2014/chart" uri="{C3380CC4-5D6E-409C-BE32-E72D297353CC}">
              <c16:uniqueId val="{0000000A-87DD-4462-A653-5DFB93C95432}"/>
            </c:ext>
          </c:extLst>
        </c:ser>
        <c:dLbls>
          <c:showLegendKey val="0"/>
          <c:showVal val="1"/>
          <c:showCatName val="0"/>
          <c:showSerName val="0"/>
          <c:showPercent val="0"/>
          <c:showBubbleSize val="0"/>
        </c:dLbls>
        <c:marker val="1"/>
        <c:smooth val="0"/>
        <c:axId val="1998583023"/>
        <c:axId val="1998585423"/>
      </c:lineChart>
      <c:catAx>
        <c:axId val="1715195568"/>
        <c:scaling>
          <c:orientation val="minMax"/>
        </c:scaling>
        <c:delete val="1"/>
        <c:axPos val="b"/>
        <c:numFmt formatCode="General" sourceLinked="1"/>
        <c:majorTickMark val="none"/>
        <c:minorTickMark val="none"/>
        <c:tickLblPos val="nextTo"/>
        <c:crossAx val="1715197968"/>
        <c:crosses val="autoZero"/>
        <c:auto val="1"/>
        <c:lblAlgn val="ctr"/>
        <c:lblOffset val="100"/>
        <c:noMultiLvlLbl val="0"/>
      </c:catAx>
      <c:valAx>
        <c:axId val="1715197968"/>
        <c:scaling>
          <c:orientation val="minMax"/>
        </c:scaling>
        <c:delete val="0"/>
        <c:axPos val="l"/>
        <c:majorGridlines>
          <c:spPr>
            <a:ln w="9525" cap="flat" cmpd="sng" algn="ctr">
              <a:solidFill>
                <a:schemeClr val="tx1">
                  <a:lumMod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bg1"/>
                </a:solidFill>
                <a:latin typeface="Arial Narrow" panose="020B0606020202030204" pitchFamily="34" charset="0"/>
                <a:ea typeface="+mn-ea"/>
                <a:cs typeface="+mn-cs"/>
              </a:defRPr>
            </a:pPr>
            <a:endParaRPr lang="en-US"/>
          </a:p>
        </c:txPr>
        <c:crossAx val="1715195568"/>
        <c:crosses val="autoZero"/>
        <c:crossBetween val="between"/>
        <c:majorUnit val="100"/>
      </c:valAx>
      <c:valAx>
        <c:axId val="1998585423"/>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bg1"/>
                </a:solidFill>
                <a:latin typeface="Arial Narrow" panose="020B0606020202030204" pitchFamily="34" charset="0"/>
                <a:ea typeface="+mn-ea"/>
                <a:cs typeface="+mn-cs"/>
              </a:defRPr>
            </a:pPr>
            <a:endParaRPr lang="en-US"/>
          </a:p>
        </c:txPr>
        <c:crossAx val="1998583023"/>
        <c:crosses val="max"/>
        <c:crossBetween val="between"/>
        <c:majorUnit val="100"/>
      </c:valAx>
      <c:catAx>
        <c:axId val="1998583023"/>
        <c:scaling>
          <c:orientation val="minMax"/>
        </c:scaling>
        <c:delete val="1"/>
        <c:axPos val="b"/>
        <c:numFmt formatCode="General" sourceLinked="1"/>
        <c:majorTickMark val="out"/>
        <c:minorTickMark val="none"/>
        <c:tickLblPos val="nextTo"/>
        <c:crossAx val="1998585423"/>
        <c:crosses val="autoZero"/>
        <c:auto val="1"/>
        <c:lblAlgn val="ctr"/>
        <c:lblOffset val="100"/>
        <c:noMultiLvlLbl val="0"/>
      </c:catAx>
      <c:spPr>
        <a:noFill/>
        <a:ln>
          <a:noFill/>
        </a:ln>
        <a:effectLst/>
      </c:spPr>
    </c:plotArea>
    <c:legend>
      <c:legendPos val="t"/>
      <c:legendEntry>
        <c:idx val="10"/>
        <c:delete val="1"/>
      </c:legendEntry>
      <c:layout>
        <c:manualLayout>
          <c:xMode val="edge"/>
          <c:yMode val="edge"/>
          <c:x val="0.11167899557957882"/>
          <c:y val="5.3973547436904608E-3"/>
          <c:w val="0.87601370645345522"/>
          <c:h val="5.1912777897364829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bg1"/>
              </a:solidFill>
              <a:latin typeface="Arial Narrow" panose="020B060602020203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tx1"/>
    </a:solidFill>
    <a:ln>
      <a:noFill/>
    </a:ln>
    <a:effectLst/>
  </c:spPr>
  <c:txPr>
    <a:bodyPr/>
    <a:lstStyle/>
    <a:p>
      <a:pPr>
        <a:defRPr sz="1100">
          <a:solidFill>
            <a:schemeClr val="bg1"/>
          </a:solidFill>
          <a:latin typeface="Arial Narrow" panose="020B060602020203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1989504310247915E-2"/>
          <c:y val="0.14551650878695727"/>
          <c:w val="0.95801049568975205"/>
          <c:h val="0.78136718395566185"/>
        </c:manualLayout>
      </c:layout>
      <c:barChart>
        <c:barDir val="col"/>
        <c:grouping val="stacked"/>
        <c:varyColors val="0"/>
        <c:ser>
          <c:idx val="1"/>
          <c:order val="1"/>
          <c:tx>
            <c:strRef>
              <c:f>Sheet1!$C$1</c:f>
              <c:strCache>
                <c:ptCount val="1"/>
                <c:pt idx="0">
                  <c:v>Iron</c:v>
                </c:pt>
              </c:strCache>
            </c:strRef>
          </c:tx>
          <c:spPr>
            <a:solidFill>
              <a:schemeClr val="accent2"/>
            </a:solidFill>
            <a:ln>
              <a:noFill/>
            </a:ln>
            <a:effectLst/>
          </c:spPr>
          <c:invertIfNegative val="0"/>
          <c:dLbls>
            <c:delete val="1"/>
          </c:dLbls>
          <c:cat>
            <c:numRef>
              <c:f>Sheet1!$A$2:$A$27</c:f>
              <c:numCache>
                <c:formatCode>General</c:formatCode>
                <c:ptCount val="26"/>
                <c:pt idx="0">
                  <c:v>2012</c:v>
                </c:pt>
                <c:pt idx="2">
                  <c:v>2013</c:v>
                </c:pt>
                <c:pt idx="4">
                  <c:v>2014</c:v>
                </c:pt>
                <c:pt idx="6">
                  <c:v>2015</c:v>
                </c:pt>
                <c:pt idx="8">
                  <c:v>2016</c:v>
                </c:pt>
                <c:pt idx="10">
                  <c:v>2017</c:v>
                </c:pt>
                <c:pt idx="12">
                  <c:v>2018</c:v>
                </c:pt>
                <c:pt idx="14">
                  <c:v>2019</c:v>
                </c:pt>
                <c:pt idx="16">
                  <c:v>2020</c:v>
                </c:pt>
                <c:pt idx="18">
                  <c:v>2021</c:v>
                </c:pt>
                <c:pt idx="20">
                  <c:v>2022</c:v>
                </c:pt>
                <c:pt idx="22">
                  <c:v>2023</c:v>
                </c:pt>
                <c:pt idx="24">
                  <c:v>2024</c:v>
                </c:pt>
              </c:numCache>
            </c:numRef>
          </c:cat>
          <c:val>
            <c:numRef>
              <c:f>Sheet1!$C$2:$C$27</c:f>
              <c:numCache>
                <c:formatCode>General</c:formatCode>
                <c:ptCount val="26"/>
                <c:pt idx="0">
                  <c:v>95.619195912999999</c:v>
                </c:pt>
                <c:pt idx="1">
                  <c:v>7.8743450000047233E-3</c:v>
                </c:pt>
                <c:pt idx="2">
                  <c:v>106.17537842</c:v>
                </c:pt>
                <c:pt idx="3">
                  <c:v>9.1962080000058677E-3</c:v>
                </c:pt>
                <c:pt idx="4">
                  <c:v>93.439146836000006</c:v>
                </c:pt>
                <c:pt idx="5">
                  <c:v>1.6655586000013045E-2</c:v>
                </c:pt>
                <c:pt idx="6">
                  <c:v>57.393060876</c:v>
                </c:pt>
                <c:pt idx="7">
                  <c:v>8.5442470000032245E-3</c:v>
                </c:pt>
                <c:pt idx="8">
                  <c:v>58.032583705999997</c:v>
                </c:pt>
                <c:pt idx="9">
                  <c:v>5.7009082000000433E-2</c:v>
                </c:pt>
                <c:pt idx="10">
                  <c:v>76.499820134000004</c:v>
                </c:pt>
                <c:pt idx="11">
                  <c:v>0.42241848100000823</c:v>
                </c:pt>
                <c:pt idx="12">
                  <c:v>75.922183082999993</c:v>
                </c:pt>
                <c:pt idx="13">
                  <c:v>0.79317376899999203</c:v>
                </c:pt>
                <c:pt idx="14">
                  <c:v>101.33139334099999</c:v>
                </c:pt>
                <c:pt idx="15">
                  <c:v>1.4187458759999885</c:v>
                </c:pt>
                <c:pt idx="16">
                  <c:v>123.73236149100001</c:v>
                </c:pt>
                <c:pt idx="17">
                  <c:v>1.6267460470000117</c:v>
                </c:pt>
                <c:pt idx="18">
                  <c:v>181.74837774900001</c:v>
                </c:pt>
                <c:pt idx="19">
                  <c:v>3.9138983640000049</c:v>
                </c:pt>
                <c:pt idx="20">
                  <c:v>128.09663046</c:v>
                </c:pt>
                <c:pt idx="21">
                  <c:v>3.2168750619999997</c:v>
                </c:pt>
                <c:pt idx="22">
                  <c:v>134.57813558199999</c:v>
                </c:pt>
                <c:pt idx="23">
                  <c:v>2.6264654969999981</c:v>
                </c:pt>
                <c:pt idx="24">
                  <c:v>132.43333800100001</c:v>
                </c:pt>
                <c:pt idx="25">
                  <c:v>2.9384357799999998</c:v>
                </c:pt>
              </c:numCache>
            </c:numRef>
          </c:val>
          <c:extLst>
            <c:ext xmlns:c16="http://schemas.microsoft.com/office/drawing/2014/chart" uri="{C3380CC4-5D6E-409C-BE32-E72D297353CC}">
              <c16:uniqueId val="{00000000-D7DB-48A9-85A0-E865CE79E336}"/>
            </c:ext>
          </c:extLst>
        </c:ser>
        <c:ser>
          <c:idx val="2"/>
          <c:order val="2"/>
          <c:tx>
            <c:strRef>
              <c:f>Sheet1!$D$1</c:f>
              <c:strCache>
                <c:ptCount val="1"/>
                <c:pt idx="0">
                  <c:v>Copper</c:v>
                </c:pt>
              </c:strCache>
            </c:strRef>
          </c:tx>
          <c:spPr>
            <a:solidFill>
              <a:schemeClr val="accent3"/>
            </a:solidFill>
            <a:ln>
              <a:noFill/>
            </a:ln>
            <a:effectLst/>
          </c:spPr>
          <c:invertIfNegative val="0"/>
          <c:dLbls>
            <c:delete val="1"/>
          </c:dLbls>
          <c:cat>
            <c:numRef>
              <c:f>Sheet1!$A$2:$A$27</c:f>
              <c:numCache>
                <c:formatCode>General</c:formatCode>
                <c:ptCount val="26"/>
                <c:pt idx="0">
                  <c:v>2012</c:v>
                </c:pt>
                <c:pt idx="2">
                  <c:v>2013</c:v>
                </c:pt>
                <c:pt idx="4">
                  <c:v>2014</c:v>
                </c:pt>
                <c:pt idx="6">
                  <c:v>2015</c:v>
                </c:pt>
                <c:pt idx="8">
                  <c:v>2016</c:v>
                </c:pt>
                <c:pt idx="10">
                  <c:v>2017</c:v>
                </c:pt>
                <c:pt idx="12">
                  <c:v>2018</c:v>
                </c:pt>
                <c:pt idx="14">
                  <c:v>2019</c:v>
                </c:pt>
                <c:pt idx="16">
                  <c:v>2020</c:v>
                </c:pt>
                <c:pt idx="18">
                  <c:v>2021</c:v>
                </c:pt>
                <c:pt idx="20">
                  <c:v>2022</c:v>
                </c:pt>
                <c:pt idx="22">
                  <c:v>2023</c:v>
                </c:pt>
                <c:pt idx="24">
                  <c:v>2024</c:v>
                </c:pt>
              </c:numCache>
            </c:numRef>
          </c:cat>
          <c:val>
            <c:numRef>
              <c:f>Sheet1!$D$2:$D$27</c:f>
              <c:numCache>
                <c:formatCode>General</c:formatCode>
                <c:ptCount val="26"/>
                <c:pt idx="0">
                  <c:v>16.925876217999999</c:v>
                </c:pt>
                <c:pt idx="1">
                  <c:v>6.5676699999883681E-4</c:v>
                </c:pt>
                <c:pt idx="2">
                  <c:v>19.508977482999999</c:v>
                </c:pt>
                <c:pt idx="3">
                  <c:v>4.0294899999793188E-4</c:v>
                </c:pt>
                <c:pt idx="4">
                  <c:v>21.463925355000001</c:v>
                </c:pt>
                <c:pt idx="5">
                  <c:v>5.6274800000011282E-4</c:v>
                </c:pt>
                <c:pt idx="6">
                  <c:v>18.780896494</c:v>
                </c:pt>
                <c:pt idx="7">
                  <c:v>1.8937655000001996E-2</c:v>
                </c:pt>
                <c:pt idx="8">
                  <c:v>20.888053931000002</c:v>
                </c:pt>
                <c:pt idx="9">
                  <c:v>3.3753820000015367E-3</c:v>
                </c:pt>
                <c:pt idx="10">
                  <c:v>26.897181396000001</c:v>
                </c:pt>
                <c:pt idx="11">
                  <c:v>1.0549799999992615E-4</c:v>
                </c:pt>
                <c:pt idx="12">
                  <c:v>31.935146195000002</c:v>
                </c:pt>
                <c:pt idx="13">
                  <c:v>1.7380343000002796E-2</c:v>
                </c:pt>
                <c:pt idx="14">
                  <c:v>33.908944333999997</c:v>
                </c:pt>
                <c:pt idx="15">
                  <c:v>1.4383099999975002E-3</c:v>
                </c:pt>
                <c:pt idx="16">
                  <c:v>36.472871372999997</c:v>
                </c:pt>
                <c:pt idx="17">
                  <c:v>1.5381659999960107E-3</c:v>
                </c:pt>
                <c:pt idx="18">
                  <c:v>56.667480525000002</c:v>
                </c:pt>
                <c:pt idx="19">
                  <c:v>5.0852400000422904E-4</c:v>
                </c:pt>
                <c:pt idx="20">
                  <c:v>56.328466747999997</c:v>
                </c:pt>
                <c:pt idx="21">
                  <c:v>7.3932999999470894E-4</c:v>
                </c:pt>
                <c:pt idx="22">
                  <c:v>59.941382504000003</c:v>
                </c:pt>
                <c:pt idx="23">
                  <c:v>7.1981560000011768E-3</c:v>
                </c:pt>
                <c:pt idx="24">
                  <c:v>67.332272442999994</c:v>
                </c:pt>
                <c:pt idx="25">
                  <c:v>4.1603000000000001E-5</c:v>
                </c:pt>
              </c:numCache>
            </c:numRef>
          </c:val>
          <c:extLst>
            <c:ext xmlns:c16="http://schemas.microsoft.com/office/drawing/2014/chart" uri="{C3380CC4-5D6E-409C-BE32-E72D297353CC}">
              <c16:uniqueId val="{00000001-D7DB-48A9-85A0-E865CE79E336}"/>
            </c:ext>
          </c:extLst>
        </c:ser>
        <c:ser>
          <c:idx val="5"/>
          <c:order val="5"/>
          <c:tx>
            <c:strRef>
              <c:f>Sheet1!$G$1</c:f>
              <c:strCache>
                <c:ptCount val="1"/>
                <c:pt idx="0">
                  <c:v>Aluminium</c:v>
                </c:pt>
              </c:strCache>
            </c:strRef>
          </c:tx>
          <c:spPr>
            <a:solidFill>
              <a:schemeClr val="accent1">
                <a:lumMod val="60000"/>
                <a:lumOff val="40000"/>
              </a:schemeClr>
            </a:solidFill>
            <a:ln>
              <a:noFill/>
            </a:ln>
            <a:effectLst/>
          </c:spPr>
          <c:invertIfNegative val="0"/>
          <c:dLbls>
            <c:delete val="1"/>
          </c:dLbls>
          <c:cat>
            <c:numRef>
              <c:f>Sheet1!$A$2:$A$27</c:f>
              <c:numCache>
                <c:formatCode>General</c:formatCode>
                <c:ptCount val="26"/>
                <c:pt idx="0">
                  <c:v>2012</c:v>
                </c:pt>
                <c:pt idx="2">
                  <c:v>2013</c:v>
                </c:pt>
                <c:pt idx="4">
                  <c:v>2014</c:v>
                </c:pt>
                <c:pt idx="6">
                  <c:v>2015</c:v>
                </c:pt>
                <c:pt idx="8">
                  <c:v>2016</c:v>
                </c:pt>
                <c:pt idx="10">
                  <c:v>2017</c:v>
                </c:pt>
                <c:pt idx="12">
                  <c:v>2018</c:v>
                </c:pt>
                <c:pt idx="14">
                  <c:v>2019</c:v>
                </c:pt>
                <c:pt idx="16">
                  <c:v>2020</c:v>
                </c:pt>
                <c:pt idx="18">
                  <c:v>2021</c:v>
                </c:pt>
                <c:pt idx="20">
                  <c:v>2022</c:v>
                </c:pt>
                <c:pt idx="22">
                  <c:v>2023</c:v>
                </c:pt>
                <c:pt idx="24">
                  <c:v>2024</c:v>
                </c:pt>
              </c:numCache>
            </c:numRef>
          </c:cat>
          <c:val>
            <c:numRef>
              <c:f>Sheet1!$G$2:$G$27</c:f>
              <c:numCache>
                <c:formatCode>General</c:formatCode>
                <c:ptCount val="26"/>
                <c:pt idx="0">
                  <c:v>1.886449694</c:v>
                </c:pt>
                <c:pt idx="1">
                  <c:v>0</c:v>
                </c:pt>
                <c:pt idx="2">
                  <c:v>3.7679548079999998</c:v>
                </c:pt>
                <c:pt idx="3">
                  <c:v>1.1129999999992535E-4</c:v>
                </c:pt>
                <c:pt idx="4">
                  <c:v>2.0520319599999999</c:v>
                </c:pt>
                <c:pt idx="5">
                  <c:v>2.007625999999707E-3</c:v>
                </c:pt>
                <c:pt idx="6">
                  <c:v>2.8976805560000001</c:v>
                </c:pt>
                <c:pt idx="7">
                  <c:v>7.424750000000202E-4</c:v>
                </c:pt>
                <c:pt idx="8">
                  <c:v>2.4971464550000002</c:v>
                </c:pt>
                <c:pt idx="9">
                  <c:v>1.9927660000003122E-3</c:v>
                </c:pt>
                <c:pt idx="10">
                  <c:v>3.3928078429999999</c:v>
                </c:pt>
                <c:pt idx="11">
                  <c:v>5.2785900000000829E-3</c:v>
                </c:pt>
                <c:pt idx="12">
                  <c:v>4.3730369009999999</c:v>
                </c:pt>
                <c:pt idx="13">
                  <c:v>2.132202099999958E-2</c:v>
                </c:pt>
                <c:pt idx="14">
                  <c:v>5.1037120930000004</c:v>
                </c:pt>
                <c:pt idx="15">
                  <c:v>1.5975352000000775E-2</c:v>
                </c:pt>
                <c:pt idx="16">
                  <c:v>5.0237643360000002</c:v>
                </c:pt>
                <c:pt idx="17">
                  <c:v>7.4553800000005666E-3</c:v>
                </c:pt>
                <c:pt idx="18">
                  <c:v>5.1330461080000003</c:v>
                </c:pt>
                <c:pt idx="19">
                  <c:v>6.691339000000518E-3</c:v>
                </c:pt>
                <c:pt idx="20">
                  <c:v>7.378802232</c:v>
                </c:pt>
                <c:pt idx="21">
                  <c:v>1.1920621999999881E-2</c:v>
                </c:pt>
                <c:pt idx="22">
                  <c:v>8.5957320250000002</c:v>
                </c:pt>
                <c:pt idx="23">
                  <c:v>7.0015009999995215E-3</c:v>
                </c:pt>
                <c:pt idx="24">
                  <c:v>10.532225603000001</c:v>
                </c:pt>
                <c:pt idx="25">
                  <c:v>5.8972410000000001E-3</c:v>
                </c:pt>
              </c:numCache>
            </c:numRef>
          </c:val>
          <c:extLst>
            <c:ext xmlns:c16="http://schemas.microsoft.com/office/drawing/2014/chart" uri="{C3380CC4-5D6E-409C-BE32-E72D297353CC}">
              <c16:uniqueId val="{00000002-D7DB-48A9-85A0-E865CE79E336}"/>
            </c:ext>
          </c:extLst>
        </c:ser>
        <c:ser>
          <c:idx val="6"/>
          <c:order val="6"/>
          <c:tx>
            <c:strRef>
              <c:f>Sheet1!$H$1</c:f>
              <c:strCache>
                <c:ptCount val="1"/>
                <c:pt idx="0">
                  <c:v>Lithium</c:v>
                </c:pt>
              </c:strCache>
            </c:strRef>
          </c:tx>
          <c:spPr>
            <a:solidFill>
              <a:schemeClr val="accent5"/>
            </a:solidFill>
            <a:ln>
              <a:noFill/>
            </a:ln>
            <a:effectLst/>
          </c:spPr>
          <c:invertIfNegative val="0"/>
          <c:dLbls>
            <c:delete val="1"/>
          </c:dLbls>
          <c:cat>
            <c:numRef>
              <c:f>Sheet1!$A$2:$A$27</c:f>
              <c:numCache>
                <c:formatCode>General</c:formatCode>
                <c:ptCount val="26"/>
                <c:pt idx="0">
                  <c:v>2012</c:v>
                </c:pt>
                <c:pt idx="2">
                  <c:v>2013</c:v>
                </c:pt>
                <c:pt idx="4">
                  <c:v>2014</c:v>
                </c:pt>
                <c:pt idx="6">
                  <c:v>2015</c:v>
                </c:pt>
                <c:pt idx="8">
                  <c:v>2016</c:v>
                </c:pt>
                <c:pt idx="10">
                  <c:v>2017</c:v>
                </c:pt>
                <c:pt idx="12">
                  <c:v>2018</c:v>
                </c:pt>
                <c:pt idx="14">
                  <c:v>2019</c:v>
                </c:pt>
                <c:pt idx="16">
                  <c:v>2020</c:v>
                </c:pt>
                <c:pt idx="18">
                  <c:v>2021</c:v>
                </c:pt>
                <c:pt idx="20">
                  <c:v>2022</c:v>
                </c:pt>
                <c:pt idx="22">
                  <c:v>2023</c:v>
                </c:pt>
                <c:pt idx="24">
                  <c:v>2024</c:v>
                </c:pt>
              </c:numCache>
            </c:numRef>
          </c:cat>
          <c:val>
            <c:numRef>
              <c:f>Sheet1!$H$2:$H$27</c:f>
              <c:numCache>
                <c:formatCode>General</c:formatCode>
                <c:ptCount val="26"/>
                <c:pt idx="0">
                  <c:v>6.6087483000000002E-2</c:v>
                </c:pt>
                <c:pt idx="1">
                  <c:v>4.3942094000000001E-2</c:v>
                </c:pt>
                <c:pt idx="2">
                  <c:v>7.0215133999999998E-2</c:v>
                </c:pt>
                <c:pt idx="3">
                  <c:v>4.1471297000000004E-2</c:v>
                </c:pt>
                <c:pt idx="4">
                  <c:v>6.7020756000000001E-2</c:v>
                </c:pt>
                <c:pt idx="5">
                  <c:v>5.9821339000000001E-2</c:v>
                </c:pt>
                <c:pt idx="6">
                  <c:v>5.9044748000000001E-2</c:v>
                </c:pt>
                <c:pt idx="7">
                  <c:v>8.5233642999999998E-2</c:v>
                </c:pt>
                <c:pt idx="8">
                  <c:v>0.19026241599999999</c:v>
                </c:pt>
                <c:pt idx="9">
                  <c:v>0.16927752899999998</c:v>
                </c:pt>
                <c:pt idx="10">
                  <c:v>0.37753709600000002</c:v>
                </c:pt>
                <c:pt idx="11">
                  <c:v>0.26997140400000003</c:v>
                </c:pt>
                <c:pt idx="12">
                  <c:v>0.38195754399999998</c:v>
                </c:pt>
                <c:pt idx="13">
                  <c:v>0.56296710100000003</c:v>
                </c:pt>
                <c:pt idx="14">
                  <c:v>0.246604299</c:v>
                </c:pt>
                <c:pt idx="15">
                  <c:v>0.78288194</c:v>
                </c:pt>
                <c:pt idx="16">
                  <c:v>0.264110287</c:v>
                </c:pt>
                <c:pt idx="17">
                  <c:v>0.60394693799999999</c:v>
                </c:pt>
                <c:pt idx="18">
                  <c:v>0.59546037900000004</c:v>
                </c:pt>
                <c:pt idx="19">
                  <c:v>0.86325556600000009</c:v>
                </c:pt>
                <c:pt idx="20">
                  <c:v>6.7873029379999998</c:v>
                </c:pt>
                <c:pt idx="21">
                  <c:v>4.5898053909999996</c:v>
                </c:pt>
                <c:pt idx="22">
                  <c:v>6.5122280220000004</c:v>
                </c:pt>
                <c:pt idx="23">
                  <c:v>6.7356902100000005</c:v>
                </c:pt>
                <c:pt idx="24">
                  <c:v>2.852374019</c:v>
                </c:pt>
                <c:pt idx="25">
                  <c:v>2.2827897369999999</c:v>
                </c:pt>
              </c:numCache>
            </c:numRef>
          </c:val>
          <c:extLst>
            <c:ext xmlns:c16="http://schemas.microsoft.com/office/drawing/2014/chart" uri="{C3380CC4-5D6E-409C-BE32-E72D297353CC}">
              <c16:uniqueId val="{00000003-D7DB-48A9-85A0-E865CE79E336}"/>
            </c:ext>
          </c:extLst>
        </c:ser>
        <c:ser>
          <c:idx val="7"/>
          <c:order val="7"/>
          <c:tx>
            <c:strRef>
              <c:f>Sheet1!$I$1</c:f>
              <c:strCache>
                <c:ptCount val="1"/>
                <c:pt idx="0">
                  <c:v>Manganese</c:v>
                </c:pt>
              </c:strCache>
            </c:strRef>
          </c:tx>
          <c:spPr>
            <a:solidFill>
              <a:schemeClr val="bg2">
                <a:lumMod val="75000"/>
                <a:lumOff val="25000"/>
              </a:schemeClr>
            </a:solidFill>
            <a:ln>
              <a:noFill/>
            </a:ln>
            <a:effectLst/>
          </c:spPr>
          <c:invertIfNegative val="0"/>
          <c:dLbls>
            <c:delete val="1"/>
          </c:dLbls>
          <c:cat>
            <c:numRef>
              <c:f>Sheet1!$A$2:$A$27</c:f>
              <c:numCache>
                <c:formatCode>General</c:formatCode>
                <c:ptCount val="26"/>
                <c:pt idx="0">
                  <c:v>2012</c:v>
                </c:pt>
                <c:pt idx="2">
                  <c:v>2013</c:v>
                </c:pt>
                <c:pt idx="4">
                  <c:v>2014</c:v>
                </c:pt>
                <c:pt idx="6">
                  <c:v>2015</c:v>
                </c:pt>
                <c:pt idx="8">
                  <c:v>2016</c:v>
                </c:pt>
                <c:pt idx="10">
                  <c:v>2017</c:v>
                </c:pt>
                <c:pt idx="12">
                  <c:v>2018</c:v>
                </c:pt>
                <c:pt idx="14">
                  <c:v>2019</c:v>
                </c:pt>
                <c:pt idx="16">
                  <c:v>2020</c:v>
                </c:pt>
                <c:pt idx="18">
                  <c:v>2021</c:v>
                </c:pt>
                <c:pt idx="20">
                  <c:v>2022</c:v>
                </c:pt>
                <c:pt idx="22">
                  <c:v>2023</c:v>
                </c:pt>
                <c:pt idx="24">
                  <c:v>2024</c:v>
                </c:pt>
              </c:numCache>
            </c:numRef>
          </c:cat>
          <c:val>
            <c:numRef>
              <c:f>Sheet1!$I$2:$I$27</c:f>
              <c:numCache>
                <c:formatCode>General</c:formatCode>
                <c:ptCount val="26"/>
                <c:pt idx="0">
                  <c:v>2.1857436610000001</c:v>
                </c:pt>
                <c:pt idx="1">
                  <c:v>2.3931584000000061E-2</c:v>
                </c:pt>
                <c:pt idx="2">
                  <c:v>3.1923607650000001</c:v>
                </c:pt>
                <c:pt idx="3">
                  <c:v>9.5030959999999887E-3</c:v>
                </c:pt>
                <c:pt idx="4">
                  <c:v>2.7188713230000001</c:v>
                </c:pt>
                <c:pt idx="5">
                  <c:v>2.1817290000001321E-3</c:v>
                </c:pt>
                <c:pt idx="6">
                  <c:v>1.99485538</c:v>
                </c:pt>
                <c:pt idx="7">
                  <c:v>4.8005369999999381E-3</c:v>
                </c:pt>
                <c:pt idx="8">
                  <c:v>2.0746428959999998</c:v>
                </c:pt>
                <c:pt idx="9">
                  <c:v>7.0967749999999441E-3</c:v>
                </c:pt>
                <c:pt idx="10">
                  <c:v>4.0055162229999999</c:v>
                </c:pt>
                <c:pt idx="11">
                  <c:v>7.9913019999997559E-3</c:v>
                </c:pt>
                <c:pt idx="12">
                  <c:v>5.8111715479999999</c:v>
                </c:pt>
                <c:pt idx="13">
                  <c:v>1.2340878999999916E-2</c:v>
                </c:pt>
                <c:pt idx="14">
                  <c:v>6.3563436370000002</c:v>
                </c:pt>
                <c:pt idx="15">
                  <c:v>1.0109527000000007E-2</c:v>
                </c:pt>
                <c:pt idx="16">
                  <c:v>4.8843179250000004</c:v>
                </c:pt>
                <c:pt idx="17">
                  <c:v>9.198878000000299E-3</c:v>
                </c:pt>
                <c:pt idx="18">
                  <c:v>4.9019126919999998</c:v>
                </c:pt>
                <c:pt idx="19">
                  <c:v>6.8993690000000996E-3</c:v>
                </c:pt>
                <c:pt idx="20">
                  <c:v>5.7525878449999999</c:v>
                </c:pt>
                <c:pt idx="21">
                  <c:v>6.8304459999994904E-3</c:v>
                </c:pt>
                <c:pt idx="22">
                  <c:v>4.9151448039999996</c:v>
                </c:pt>
                <c:pt idx="23">
                  <c:v>2.4212340000000054E-2</c:v>
                </c:pt>
                <c:pt idx="24">
                  <c:v>4.4050273689999999</c:v>
                </c:pt>
                <c:pt idx="25">
                  <c:v>6.9160141999999994E-2</c:v>
                </c:pt>
              </c:numCache>
            </c:numRef>
          </c:val>
          <c:extLst>
            <c:ext xmlns:c16="http://schemas.microsoft.com/office/drawing/2014/chart" uri="{C3380CC4-5D6E-409C-BE32-E72D297353CC}">
              <c16:uniqueId val="{00000004-D7DB-48A9-85A0-E865CE79E336}"/>
            </c:ext>
          </c:extLst>
        </c:ser>
        <c:ser>
          <c:idx val="8"/>
          <c:order val="8"/>
          <c:tx>
            <c:strRef>
              <c:f>Sheet1!$J$1</c:f>
              <c:strCache>
                <c:ptCount val="1"/>
                <c:pt idx="0">
                  <c:v>Zinc</c:v>
                </c:pt>
              </c:strCache>
            </c:strRef>
          </c:tx>
          <c:spPr>
            <a:solidFill>
              <a:schemeClr val="accent4">
                <a:lumMod val="60000"/>
                <a:lumOff val="40000"/>
              </a:schemeClr>
            </a:solidFill>
            <a:ln>
              <a:noFill/>
            </a:ln>
            <a:effectLst/>
          </c:spPr>
          <c:invertIfNegative val="0"/>
          <c:dLbls>
            <c:delete val="1"/>
          </c:dLbls>
          <c:cat>
            <c:numRef>
              <c:f>Sheet1!$A$2:$A$27</c:f>
              <c:numCache>
                <c:formatCode>General</c:formatCode>
                <c:ptCount val="26"/>
                <c:pt idx="0">
                  <c:v>2012</c:v>
                </c:pt>
                <c:pt idx="2">
                  <c:v>2013</c:v>
                </c:pt>
                <c:pt idx="4">
                  <c:v>2014</c:v>
                </c:pt>
                <c:pt idx="6">
                  <c:v>2015</c:v>
                </c:pt>
                <c:pt idx="8">
                  <c:v>2016</c:v>
                </c:pt>
                <c:pt idx="10">
                  <c:v>2017</c:v>
                </c:pt>
                <c:pt idx="12">
                  <c:v>2018</c:v>
                </c:pt>
                <c:pt idx="14">
                  <c:v>2019</c:v>
                </c:pt>
                <c:pt idx="16">
                  <c:v>2020</c:v>
                </c:pt>
                <c:pt idx="18">
                  <c:v>2021</c:v>
                </c:pt>
                <c:pt idx="20">
                  <c:v>2022</c:v>
                </c:pt>
                <c:pt idx="22">
                  <c:v>2023</c:v>
                </c:pt>
                <c:pt idx="24">
                  <c:v>2024</c:v>
                </c:pt>
              </c:numCache>
            </c:numRef>
          </c:cat>
          <c:val>
            <c:numRef>
              <c:f>Sheet1!$J$2:$J$27</c:f>
              <c:numCache>
                <c:formatCode>General</c:formatCode>
                <c:ptCount val="26"/>
                <c:pt idx="0">
                  <c:v>1.2457949669999999</c:v>
                </c:pt>
                <c:pt idx="1">
                  <c:v>1.3887046999999875E-2</c:v>
                </c:pt>
                <c:pt idx="2">
                  <c:v>1.358320494</c:v>
                </c:pt>
                <c:pt idx="3">
                  <c:v>1.4276423999999954E-2</c:v>
                </c:pt>
                <c:pt idx="4">
                  <c:v>1.5255384160000001</c:v>
                </c:pt>
                <c:pt idx="5">
                  <c:v>1.4386659000000135E-2</c:v>
                </c:pt>
                <c:pt idx="6">
                  <c:v>1.959274991</c:v>
                </c:pt>
                <c:pt idx="7">
                  <c:v>6.3635150000000973E-3</c:v>
                </c:pt>
                <c:pt idx="8">
                  <c:v>1.289590137</c:v>
                </c:pt>
                <c:pt idx="9">
                  <c:v>4.614410000001179E-4</c:v>
                </c:pt>
                <c:pt idx="10">
                  <c:v>2.2820730679999999</c:v>
                </c:pt>
                <c:pt idx="11">
                  <c:v>4.3292299999997397E-4</c:v>
                </c:pt>
                <c:pt idx="12">
                  <c:v>3.2261930419999998</c:v>
                </c:pt>
                <c:pt idx="13">
                  <c:v>1.5631599999998969E-4</c:v>
                </c:pt>
                <c:pt idx="14">
                  <c:v>2.5010194220000002</c:v>
                </c:pt>
                <c:pt idx="15">
                  <c:v>5.4570000000087049E-5</c:v>
                </c:pt>
                <c:pt idx="16">
                  <c:v>2.5890908939999999</c:v>
                </c:pt>
                <c:pt idx="17">
                  <c:v>4.5787680000000108E-3</c:v>
                </c:pt>
                <c:pt idx="18">
                  <c:v>3.9810933049999999</c:v>
                </c:pt>
                <c:pt idx="19">
                  <c:v>1.5675899999978427E-4</c:v>
                </c:pt>
                <c:pt idx="20">
                  <c:v>4.7718614500000003</c:v>
                </c:pt>
                <c:pt idx="21">
                  <c:v>3.4600000020645894E-7</c:v>
                </c:pt>
                <c:pt idx="22">
                  <c:v>3.9836722519999999</c:v>
                </c:pt>
                <c:pt idx="23">
                  <c:v>1.4330699999964835E-4</c:v>
                </c:pt>
                <c:pt idx="24">
                  <c:v>4.3786136229999997</c:v>
                </c:pt>
                <c:pt idx="25">
                  <c:v>0</c:v>
                </c:pt>
              </c:numCache>
            </c:numRef>
          </c:val>
          <c:extLst>
            <c:ext xmlns:c16="http://schemas.microsoft.com/office/drawing/2014/chart" uri="{C3380CC4-5D6E-409C-BE32-E72D297353CC}">
              <c16:uniqueId val="{00000005-D7DB-48A9-85A0-E865CE79E336}"/>
            </c:ext>
          </c:extLst>
        </c:ser>
        <c:ser>
          <c:idx val="9"/>
          <c:order val="9"/>
          <c:tx>
            <c:strRef>
              <c:f>Sheet1!$K$1</c:f>
              <c:strCache>
                <c:ptCount val="1"/>
                <c:pt idx="0">
                  <c:v>Nickel</c:v>
                </c:pt>
              </c:strCache>
            </c:strRef>
          </c:tx>
          <c:spPr>
            <a:solidFill>
              <a:schemeClr val="tx1">
                <a:lumMod val="85000"/>
              </a:schemeClr>
            </a:solidFill>
            <a:ln>
              <a:noFill/>
            </a:ln>
            <a:effectLst/>
          </c:spPr>
          <c:invertIfNegative val="0"/>
          <c:dLbls>
            <c:delete val="1"/>
          </c:dLbls>
          <c:cat>
            <c:numRef>
              <c:f>Sheet1!$A$2:$A$27</c:f>
              <c:numCache>
                <c:formatCode>General</c:formatCode>
                <c:ptCount val="26"/>
                <c:pt idx="0">
                  <c:v>2012</c:v>
                </c:pt>
                <c:pt idx="2">
                  <c:v>2013</c:v>
                </c:pt>
                <c:pt idx="4">
                  <c:v>2014</c:v>
                </c:pt>
                <c:pt idx="6">
                  <c:v>2015</c:v>
                </c:pt>
                <c:pt idx="8">
                  <c:v>2016</c:v>
                </c:pt>
                <c:pt idx="10">
                  <c:v>2017</c:v>
                </c:pt>
                <c:pt idx="12">
                  <c:v>2018</c:v>
                </c:pt>
                <c:pt idx="14">
                  <c:v>2019</c:v>
                </c:pt>
                <c:pt idx="16">
                  <c:v>2020</c:v>
                </c:pt>
                <c:pt idx="18">
                  <c:v>2021</c:v>
                </c:pt>
                <c:pt idx="20">
                  <c:v>2022</c:v>
                </c:pt>
                <c:pt idx="22">
                  <c:v>2023</c:v>
                </c:pt>
                <c:pt idx="24">
                  <c:v>2024</c:v>
                </c:pt>
              </c:numCache>
            </c:numRef>
          </c:cat>
          <c:val>
            <c:numRef>
              <c:f>Sheet1!$K$2:$K$27</c:f>
              <c:numCache>
                <c:formatCode>General</c:formatCode>
                <c:ptCount val="26"/>
                <c:pt idx="0">
                  <c:v>5.2471470949999999</c:v>
                </c:pt>
                <c:pt idx="1">
                  <c:v>3.3174999999552313E-5</c:v>
                </c:pt>
                <c:pt idx="2">
                  <c:v>5.1365825589999998</c:v>
                </c:pt>
                <c:pt idx="3">
                  <c:v>6.3009999999863453E-6</c:v>
                </c:pt>
                <c:pt idx="4">
                  <c:v>4.5772690520000001</c:v>
                </c:pt>
                <c:pt idx="5">
                  <c:v>1.6497000000015305E-4</c:v>
                </c:pt>
                <c:pt idx="6">
                  <c:v>2.6222456059999999</c:v>
                </c:pt>
                <c:pt idx="7">
                  <c:v>9.1400679999997791E-3</c:v>
                </c:pt>
                <c:pt idx="8">
                  <c:v>1.5276782710000001</c:v>
                </c:pt>
                <c:pt idx="9">
                  <c:v>5.7887260000000218E-3</c:v>
                </c:pt>
                <c:pt idx="10">
                  <c:v>2.0825506809999998</c:v>
                </c:pt>
                <c:pt idx="11">
                  <c:v>2.6274299999995421E-4</c:v>
                </c:pt>
                <c:pt idx="12">
                  <c:v>2.9832425969999998</c:v>
                </c:pt>
                <c:pt idx="13">
                  <c:v>2.1779999999971267E-5</c:v>
                </c:pt>
                <c:pt idx="14">
                  <c:v>4.0296819490000004</c:v>
                </c:pt>
                <c:pt idx="15">
                  <c:v>3.1640000006660784E-6</c:v>
                </c:pt>
                <c:pt idx="16">
                  <c:v>2.9280712320000002</c:v>
                </c:pt>
                <c:pt idx="17">
                  <c:v>1.2756369000000323E-2</c:v>
                </c:pt>
                <c:pt idx="18">
                  <c:v>4.4219777689999997</c:v>
                </c:pt>
                <c:pt idx="19">
                  <c:v>4.5189999999806219E-6</c:v>
                </c:pt>
                <c:pt idx="20">
                  <c:v>4.5360971360000004</c:v>
                </c:pt>
                <c:pt idx="21">
                  <c:v>9.1070000003412588E-6</c:v>
                </c:pt>
                <c:pt idx="22">
                  <c:v>3.4783271509999998</c:v>
                </c:pt>
                <c:pt idx="23">
                  <c:v>0</c:v>
                </c:pt>
                <c:pt idx="24">
                  <c:v>2.6667907230000001</c:v>
                </c:pt>
                <c:pt idx="25">
                  <c:v>1.5121E-5</c:v>
                </c:pt>
              </c:numCache>
            </c:numRef>
          </c:val>
          <c:extLst>
            <c:ext xmlns:c16="http://schemas.microsoft.com/office/drawing/2014/chart" uri="{C3380CC4-5D6E-409C-BE32-E72D297353CC}">
              <c16:uniqueId val="{00000006-D7DB-48A9-85A0-E865CE79E336}"/>
            </c:ext>
          </c:extLst>
        </c:ser>
        <c:ser>
          <c:idx val="10"/>
          <c:order val="10"/>
          <c:tx>
            <c:strRef>
              <c:f>Sheet1!$L$1</c:f>
              <c:strCache>
                <c:ptCount val="1"/>
                <c:pt idx="0">
                  <c:v>Lead</c:v>
                </c:pt>
              </c:strCache>
            </c:strRef>
          </c:tx>
          <c:spPr>
            <a:solidFill>
              <a:schemeClr val="accent6">
                <a:lumMod val="60000"/>
                <a:lumOff val="40000"/>
              </a:schemeClr>
            </a:solidFill>
            <a:ln>
              <a:noFill/>
            </a:ln>
            <a:effectLst/>
          </c:spPr>
          <c:invertIfNegative val="0"/>
          <c:dLbls>
            <c:delete val="1"/>
          </c:dLbls>
          <c:cat>
            <c:numRef>
              <c:f>Sheet1!$A$2:$A$27</c:f>
              <c:numCache>
                <c:formatCode>General</c:formatCode>
                <c:ptCount val="26"/>
                <c:pt idx="0">
                  <c:v>2012</c:v>
                </c:pt>
                <c:pt idx="2">
                  <c:v>2013</c:v>
                </c:pt>
                <c:pt idx="4">
                  <c:v>2014</c:v>
                </c:pt>
                <c:pt idx="6">
                  <c:v>2015</c:v>
                </c:pt>
                <c:pt idx="8">
                  <c:v>2016</c:v>
                </c:pt>
                <c:pt idx="10">
                  <c:v>2017</c:v>
                </c:pt>
                <c:pt idx="12">
                  <c:v>2018</c:v>
                </c:pt>
                <c:pt idx="14">
                  <c:v>2019</c:v>
                </c:pt>
                <c:pt idx="16">
                  <c:v>2020</c:v>
                </c:pt>
                <c:pt idx="18">
                  <c:v>2021</c:v>
                </c:pt>
                <c:pt idx="20">
                  <c:v>2022</c:v>
                </c:pt>
                <c:pt idx="22">
                  <c:v>2023</c:v>
                </c:pt>
                <c:pt idx="24">
                  <c:v>2024</c:v>
                </c:pt>
              </c:numCache>
            </c:numRef>
          </c:cat>
          <c:val>
            <c:numRef>
              <c:f>Sheet1!$L$2:$L$27</c:f>
              <c:numCache>
                <c:formatCode>General</c:formatCode>
                <c:ptCount val="26"/>
                <c:pt idx="0">
                  <c:v>3.1745315289999998</c:v>
                </c:pt>
                <c:pt idx="1">
                  <c:v>8.9999998564849193E-9</c:v>
                </c:pt>
                <c:pt idx="2">
                  <c:v>2.1067460520000001</c:v>
                </c:pt>
                <c:pt idx="3">
                  <c:v>2.6193965000000041E-2</c:v>
                </c:pt>
                <c:pt idx="4">
                  <c:v>2.1505678019999999</c:v>
                </c:pt>
                <c:pt idx="5">
                  <c:v>1.6793250000000093E-3</c:v>
                </c:pt>
                <c:pt idx="6">
                  <c:v>2.0370323369999999</c:v>
                </c:pt>
                <c:pt idx="7">
                  <c:v>3.566589999999259E-4</c:v>
                </c:pt>
                <c:pt idx="8">
                  <c:v>1.486850223</c:v>
                </c:pt>
                <c:pt idx="9">
                  <c:v>0</c:v>
                </c:pt>
                <c:pt idx="10">
                  <c:v>1.6997740269999999</c:v>
                </c:pt>
                <c:pt idx="11">
                  <c:v>1.6080199999990441E-4</c:v>
                </c:pt>
                <c:pt idx="12">
                  <c:v>1.6634883069999999</c:v>
                </c:pt>
                <c:pt idx="13">
                  <c:v>5.7344199999986856E-4</c:v>
                </c:pt>
                <c:pt idx="14">
                  <c:v>2.0250541449999999</c:v>
                </c:pt>
                <c:pt idx="15">
                  <c:v>1.721761999999849E-3</c:v>
                </c:pt>
                <c:pt idx="16">
                  <c:v>1.7067887660000001</c:v>
                </c:pt>
                <c:pt idx="17">
                  <c:v>4.6620000000441308E-6</c:v>
                </c:pt>
                <c:pt idx="18">
                  <c:v>1.8510925570000001</c:v>
                </c:pt>
                <c:pt idx="19">
                  <c:v>5.709150000001717E-4</c:v>
                </c:pt>
                <c:pt idx="20">
                  <c:v>1.449585184</c:v>
                </c:pt>
                <c:pt idx="21">
                  <c:v>1.7899999993353788E-7</c:v>
                </c:pt>
                <c:pt idx="22">
                  <c:v>1.637748102</c:v>
                </c:pt>
                <c:pt idx="23">
                  <c:v>1.6160000000375874E-6</c:v>
                </c:pt>
                <c:pt idx="24">
                  <c:v>2.0098320080000001</c:v>
                </c:pt>
                <c:pt idx="25">
                  <c:v>0</c:v>
                </c:pt>
              </c:numCache>
            </c:numRef>
          </c:val>
          <c:extLst>
            <c:ext xmlns:c16="http://schemas.microsoft.com/office/drawing/2014/chart" uri="{C3380CC4-5D6E-409C-BE32-E72D297353CC}">
              <c16:uniqueId val="{00000007-D7DB-48A9-85A0-E865CE79E336}"/>
            </c:ext>
          </c:extLst>
        </c:ser>
        <c:ser>
          <c:idx val="11"/>
          <c:order val="11"/>
          <c:tx>
            <c:strRef>
              <c:f>Sheet1!$M$1</c:f>
              <c:strCache>
                <c:ptCount val="1"/>
                <c:pt idx="0">
                  <c:v>Tin</c:v>
                </c:pt>
              </c:strCache>
            </c:strRef>
          </c:tx>
          <c:spPr>
            <a:solidFill>
              <a:schemeClr val="accent6">
                <a:lumMod val="60000"/>
              </a:schemeClr>
            </a:solidFill>
            <a:ln>
              <a:noFill/>
            </a:ln>
            <a:effectLst/>
          </c:spPr>
          <c:invertIfNegative val="0"/>
          <c:dLbls>
            <c:delete val="1"/>
          </c:dLbls>
          <c:cat>
            <c:numRef>
              <c:f>Sheet1!$A$2:$A$27</c:f>
              <c:numCache>
                <c:formatCode>General</c:formatCode>
                <c:ptCount val="26"/>
                <c:pt idx="0">
                  <c:v>2012</c:v>
                </c:pt>
                <c:pt idx="2">
                  <c:v>2013</c:v>
                </c:pt>
                <c:pt idx="4">
                  <c:v>2014</c:v>
                </c:pt>
                <c:pt idx="6">
                  <c:v>2015</c:v>
                </c:pt>
                <c:pt idx="8">
                  <c:v>2016</c:v>
                </c:pt>
                <c:pt idx="10">
                  <c:v>2017</c:v>
                </c:pt>
                <c:pt idx="12">
                  <c:v>2018</c:v>
                </c:pt>
                <c:pt idx="14">
                  <c:v>2019</c:v>
                </c:pt>
                <c:pt idx="16">
                  <c:v>2020</c:v>
                </c:pt>
                <c:pt idx="18">
                  <c:v>2021</c:v>
                </c:pt>
                <c:pt idx="20">
                  <c:v>2022</c:v>
                </c:pt>
                <c:pt idx="22">
                  <c:v>2023</c:v>
                </c:pt>
                <c:pt idx="24">
                  <c:v>2024</c:v>
                </c:pt>
              </c:numCache>
            </c:numRef>
          </c:cat>
          <c:val>
            <c:numRef>
              <c:f>Sheet1!$M$2:$M$27</c:f>
              <c:numCache>
                <c:formatCode>General</c:formatCode>
                <c:ptCount val="26"/>
                <c:pt idx="0">
                  <c:v>0.17586336299999999</c:v>
                </c:pt>
                <c:pt idx="1">
                  <c:v>0</c:v>
                </c:pt>
                <c:pt idx="2">
                  <c:v>0.29093303100000001</c:v>
                </c:pt>
                <c:pt idx="3">
                  <c:v>5.1139799999999624E-4</c:v>
                </c:pt>
                <c:pt idx="4">
                  <c:v>0.38825618099999998</c:v>
                </c:pt>
                <c:pt idx="5">
                  <c:v>0</c:v>
                </c:pt>
                <c:pt idx="6">
                  <c:v>0.37361176499999998</c:v>
                </c:pt>
                <c:pt idx="7">
                  <c:v>0</c:v>
                </c:pt>
                <c:pt idx="8">
                  <c:v>0.81464698700000004</c:v>
                </c:pt>
                <c:pt idx="9">
                  <c:v>4.5427200000003332E-4</c:v>
                </c:pt>
                <c:pt idx="10">
                  <c:v>0.92317644700000001</c:v>
                </c:pt>
                <c:pt idx="11">
                  <c:v>5.663609999999597E-4</c:v>
                </c:pt>
                <c:pt idx="12">
                  <c:v>0.73861589900000002</c:v>
                </c:pt>
                <c:pt idx="13">
                  <c:v>5.5507399999998874E-4</c:v>
                </c:pt>
                <c:pt idx="14">
                  <c:v>0.66087721499999996</c:v>
                </c:pt>
                <c:pt idx="15">
                  <c:v>2.2230299999992376E-4</c:v>
                </c:pt>
                <c:pt idx="16">
                  <c:v>0.55468604200000005</c:v>
                </c:pt>
                <c:pt idx="17">
                  <c:v>0</c:v>
                </c:pt>
                <c:pt idx="18">
                  <c:v>1.3193770739999999</c:v>
                </c:pt>
                <c:pt idx="19">
                  <c:v>0</c:v>
                </c:pt>
                <c:pt idx="20">
                  <c:v>2.04024523</c:v>
                </c:pt>
                <c:pt idx="21">
                  <c:v>9.1835299999987186E-4</c:v>
                </c:pt>
                <c:pt idx="22">
                  <c:v>1.5021794930000001</c:v>
                </c:pt>
                <c:pt idx="23">
                  <c:v>0</c:v>
                </c:pt>
                <c:pt idx="24">
                  <c:v>1.667747071</c:v>
                </c:pt>
                <c:pt idx="25">
                  <c:v>2.2306623000000001E-2</c:v>
                </c:pt>
              </c:numCache>
            </c:numRef>
          </c:val>
          <c:extLst>
            <c:ext xmlns:c16="http://schemas.microsoft.com/office/drawing/2014/chart" uri="{C3380CC4-5D6E-409C-BE32-E72D297353CC}">
              <c16:uniqueId val="{00000008-D7DB-48A9-85A0-E865CE79E336}"/>
            </c:ext>
          </c:extLst>
        </c:ser>
        <c:ser>
          <c:idx val="15"/>
          <c:order val="15"/>
          <c:tx>
            <c:strRef>
              <c:f>Sheet1!$Q$1</c:f>
              <c:strCache>
                <c:ptCount val="1"/>
                <c:pt idx="0">
                  <c:v>Cobalt</c:v>
                </c:pt>
              </c:strCache>
            </c:strRef>
          </c:tx>
          <c:spPr>
            <a:solidFill>
              <a:srgbClr val="7030A0"/>
            </a:solidFill>
            <a:ln>
              <a:noFill/>
            </a:ln>
            <a:effectLst/>
          </c:spPr>
          <c:invertIfNegative val="0"/>
          <c:dLbls>
            <c:delete val="1"/>
          </c:dLbls>
          <c:cat>
            <c:numRef>
              <c:f>Sheet1!$A$2:$A$27</c:f>
              <c:numCache>
                <c:formatCode>General</c:formatCode>
                <c:ptCount val="26"/>
                <c:pt idx="0">
                  <c:v>2012</c:v>
                </c:pt>
                <c:pt idx="2">
                  <c:v>2013</c:v>
                </c:pt>
                <c:pt idx="4">
                  <c:v>2014</c:v>
                </c:pt>
                <c:pt idx="6">
                  <c:v>2015</c:v>
                </c:pt>
                <c:pt idx="8">
                  <c:v>2016</c:v>
                </c:pt>
                <c:pt idx="10">
                  <c:v>2017</c:v>
                </c:pt>
                <c:pt idx="12">
                  <c:v>2018</c:v>
                </c:pt>
                <c:pt idx="14">
                  <c:v>2019</c:v>
                </c:pt>
                <c:pt idx="16">
                  <c:v>2020</c:v>
                </c:pt>
                <c:pt idx="18">
                  <c:v>2021</c:v>
                </c:pt>
                <c:pt idx="20">
                  <c:v>2022</c:v>
                </c:pt>
                <c:pt idx="22">
                  <c:v>2023</c:v>
                </c:pt>
                <c:pt idx="24">
                  <c:v>2024</c:v>
                </c:pt>
              </c:numCache>
            </c:numRef>
          </c:cat>
          <c:val>
            <c:numRef>
              <c:f>Sheet1!$Q$2:$Q$27</c:f>
              <c:numCache>
                <c:formatCode>General</c:formatCode>
                <c:ptCount val="26"/>
                <c:pt idx="0">
                  <c:v>0.37029875600000001</c:v>
                </c:pt>
                <c:pt idx="1">
                  <c:v>0</c:v>
                </c:pt>
                <c:pt idx="2">
                  <c:v>0.33815219800000001</c:v>
                </c:pt>
                <c:pt idx="3">
                  <c:v>8.3000000000166274E-6</c:v>
                </c:pt>
                <c:pt idx="4">
                  <c:v>0.39314310499999999</c:v>
                </c:pt>
                <c:pt idx="5">
                  <c:v>1.9999999989472883E-8</c:v>
                </c:pt>
                <c:pt idx="6">
                  <c:v>0.44756424</c:v>
                </c:pt>
                <c:pt idx="7">
                  <c:v>5.0000000029193359E-8</c:v>
                </c:pt>
                <c:pt idx="8">
                  <c:v>0.21461891799999999</c:v>
                </c:pt>
                <c:pt idx="9">
                  <c:v>0</c:v>
                </c:pt>
                <c:pt idx="10">
                  <c:v>0.34277000800000001</c:v>
                </c:pt>
                <c:pt idx="11">
                  <c:v>1.3496900000004031E-4</c:v>
                </c:pt>
                <c:pt idx="12">
                  <c:v>0.60482429400000004</c:v>
                </c:pt>
                <c:pt idx="13">
                  <c:v>0</c:v>
                </c:pt>
                <c:pt idx="14">
                  <c:v>0.183162033</c:v>
                </c:pt>
                <c:pt idx="15">
                  <c:v>1.1010000000005737E-5</c:v>
                </c:pt>
                <c:pt idx="16">
                  <c:v>0.11182383</c:v>
                </c:pt>
                <c:pt idx="17">
                  <c:v>2.4047999999998737E-5</c:v>
                </c:pt>
                <c:pt idx="18">
                  <c:v>9.2679164999999994E-2</c:v>
                </c:pt>
                <c:pt idx="19">
                  <c:v>0</c:v>
                </c:pt>
                <c:pt idx="20">
                  <c:v>0.14022886000000001</c:v>
                </c:pt>
                <c:pt idx="21">
                  <c:v>5.2799999999963987E-7</c:v>
                </c:pt>
                <c:pt idx="22">
                  <c:v>3.8765725000000001E-2</c:v>
                </c:pt>
                <c:pt idx="23">
                  <c:v>0</c:v>
                </c:pt>
                <c:pt idx="24">
                  <c:v>1.503456E-3</c:v>
                </c:pt>
                <c:pt idx="25">
                  <c:v>7.6000000000000003E-7</c:v>
                </c:pt>
              </c:numCache>
            </c:numRef>
          </c:val>
          <c:extLst>
            <c:ext xmlns:c16="http://schemas.microsoft.com/office/drawing/2014/chart" uri="{C3380CC4-5D6E-409C-BE32-E72D297353CC}">
              <c16:uniqueId val="{00000009-D7DB-48A9-85A0-E865CE79E336}"/>
            </c:ext>
          </c:extLst>
        </c:ser>
        <c:dLbls>
          <c:showLegendKey val="0"/>
          <c:showVal val="1"/>
          <c:showCatName val="0"/>
          <c:showSerName val="0"/>
          <c:showPercent val="0"/>
          <c:showBubbleSize val="0"/>
        </c:dLbls>
        <c:gapWidth val="30"/>
        <c:overlap val="100"/>
        <c:axId val="1715195568"/>
        <c:axId val="1715197968"/>
        <c:extLst>
          <c:ext xmlns:c15="http://schemas.microsoft.com/office/drawing/2012/chart" uri="{02D57815-91ED-43cb-92C2-25804820EDAC}">
            <c15:filteredBarSeries>
              <c15:ser>
                <c:idx val="0"/>
                <c:order val="0"/>
                <c:tx>
                  <c:strRef>
                    <c:extLst>
                      <c:ext uri="{02D57815-91ED-43cb-92C2-25804820EDAC}">
                        <c15:formulaRef>
                          <c15:sqref>Sheet1!$B$1</c15:sqref>
                        </c15:formulaRef>
                      </c:ext>
                    </c:extLst>
                    <c:strCache>
                      <c:ptCount val="1"/>
                      <c:pt idx="0">
                        <c:v>Crude Oil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Arial Narrow" panose="020B0606020202030204" pitchFamily="34" charset="0"/>
                          <a:ea typeface="+mn-ea"/>
                          <a:cs typeface="+mn-cs"/>
                        </a:defRPr>
                      </a:pPr>
                      <a:endParaRPr lang="en-US"/>
                    </a:p>
                  </c:txP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c:ext uri="{02D57815-91ED-43cb-92C2-25804820EDAC}">
                        <c15:formulaRef>
                          <c15:sqref>Sheet1!$A$2:$A$27</c15:sqref>
                        </c15:formulaRef>
                      </c:ext>
                    </c:extLst>
                    <c:numCache>
                      <c:formatCode>General</c:formatCode>
                      <c:ptCount val="26"/>
                      <c:pt idx="0">
                        <c:v>2012</c:v>
                      </c:pt>
                      <c:pt idx="2">
                        <c:v>2013</c:v>
                      </c:pt>
                      <c:pt idx="4">
                        <c:v>2014</c:v>
                      </c:pt>
                      <c:pt idx="6">
                        <c:v>2015</c:v>
                      </c:pt>
                      <c:pt idx="8">
                        <c:v>2016</c:v>
                      </c:pt>
                      <c:pt idx="10">
                        <c:v>2017</c:v>
                      </c:pt>
                      <c:pt idx="12">
                        <c:v>2018</c:v>
                      </c:pt>
                      <c:pt idx="14">
                        <c:v>2019</c:v>
                      </c:pt>
                      <c:pt idx="16">
                        <c:v>2020</c:v>
                      </c:pt>
                      <c:pt idx="18">
                        <c:v>2021</c:v>
                      </c:pt>
                      <c:pt idx="20">
                        <c:v>2022</c:v>
                      </c:pt>
                      <c:pt idx="22">
                        <c:v>2023</c:v>
                      </c:pt>
                      <c:pt idx="24">
                        <c:v>2024</c:v>
                      </c:pt>
                    </c:numCache>
                  </c:numRef>
                </c:cat>
                <c:val>
                  <c:numRef>
                    <c:extLst>
                      <c:ext uri="{02D57815-91ED-43cb-92C2-25804820EDAC}">
                        <c15:formulaRef>
                          <c15:sqref>Sheet1!$B$2:$B$27</c15:sqref>
                        </c15:formulaRef>
                      </c:ext>
                    </c:extLst>
                    <c:numCache>
                      <c:formatCode>General</c:formatCode>
                      <c:ptCount val="26"/>
                      <c:pt idx="0">
                        <c:v>220.79384308900001</c:v>
                      </c:pt>
                      <c:pt idx="1">
                        <c:v>2.226024615</c:v>
                      </c:pt>
                      <c:pt idx="2">
                        <c:v>219.66036601799999</c:v>
                      </c:pt>
                      <c:pt idx="3">
                        <c:v>1.4562085109999998</c:v>
                      </c:pt>
                      <c:pt idx="4">
                        <c:v>228.28847207499999</c:v>
                      </c:pt>
                      <c:pt idx="5">
                        <c:v>0.49069731099999103</c:v>
                      </c:pt>
                      <c:pt idx="6">
                        <c:v>134.34287437699999</c:v>
                      </c:pt>
                      <c:pt idx="7">
                        <c:v>1.5456440069999928</c:v>
                      </c:pt>
                      <c:pt idx="8">
                        <c:v>116.660748441</c:v>
                      </c:pt>
                      <c:pt idx="9">
                        <c:v>0.94349145999998996</c:v>
                      </c:pt>
                      <c:pt idx="10">
                        <c:v>163.820666915</c:v>
                      </c:pt>
                      <c:pt idx="11">
                        <c:v>1.8223715430000027</c:v>
                      </c:pt>
                      <c:pt idx="12">
                        <c:v>240.38026131500001</c:v>
                      </c:pt>
                      <c:pt idx="13">
                        <c:v>1.2704217010000036</c:v>
                      </c:pt>
                      <c:pt idx="14">
                        <c:v>242.38486276500001</c:v>
                      </c:pt>
                      <c:pt idx="15">
                        <c:v>0.36176001399999791</c:v>
                      </c:pt>
                      <c:pt idx="16">
                        <c:v>178.45285485900001</c:v>
                      </c:pt>
                      <c:pt idx="17">
                        <c:v>0.4816255420000175</c:v>
                      </c:pt>
                      <c:pt idx="18">
                        <c:v>258.52288628500003</c:v>
                      </c:pt>
                      <c:pt idx="19">
                        <c:v>1.010393812000018</c:v>
                      </c:pt>
                      <c:pt idx="20">
                        <c:v>365.51201955099998</c:v>
                      </c:pt>
                      <c:pt idx="21">
                        <c:v>1.4381036549999635</c:v>
                      </c:pt>
                      <c:pt idx="22">
                        <c:v>337.64466718</c:v>
                      </c:pt>
                      <c:pt idx="23">
                        <c:v>0.84380212500002472</c:v>
                      </c:pt>
                      <c:pt idx="24">
                        <c:v>325.186599333</c:v>
                      </c:pt>
                      <c:pt idx="25">
                        <c:v>1.1789474740000001</c:v>
                      </c:pt>
                    </c:numCache>
                  </c:numRef>
                </c:val>
                <c:extLst>
                  <c:ext xmlns:c16="http://schemas.microsoft.com/office/drawing/2014/chart" uri="{C3380CC4-5D6E-409C-BE32-E72D297353CC}">
                    <c16:uniqueId val="{0000000B-D7DB-48A9-85A0-E865CE79E336}"/>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Sheet1!$E$1</c15:sqref>
                        </c15:formulaRef>
                      </c:ext>
                    </c:extLst>
                    <c:strCache>
                      <c:ptCount val="1"/>
                      <c:pt idx="0">
                        <c:v>Coal</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Arial Narrow" panose="020B0606020202030204" pitchFamily="34" charset="0"/>
                          <a:ea typeface="+mn-ea"/>
                          <a:cs typeface="+mn-cs"/>
                        </a:defRPr>
                      </a:pPr>
                      <a:endParaRPr lang="en-US"/>
                    </a:p>
                  </c:txP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xmlns:c15="http://schemas.microsoft.com/office/drawing/2012/chart">
                      <c:ext xmlns:c15="http://schemas.microsoft.com/office/drawing/2012/chart" uri="{02D57815-91ED-43cb-92C2-25804820EDAC}">
                        <c15:formulaRef>
                          <c15:sqref>Sheet1!$A$2:$A$27</c15:sqref>
                        </c15:formulaRef>
                      </c:ext>
                    </c:extLst>
                    <c:numCache>
                      <c:formatCode>General</c:formatCode>
                      <c:ptCount val="26"/>
                      <c:pt idx="0">
                        <c:v>2012</c:v>
                      </c:pt>
                      <c:pt idx="2">
                        <c:v>2013</c:v>
                      </c:pt>
                      <c:pt idx="4">
                        <c:v>2014</c:v>
                      </c:pt>
                      <c:pt idx="6">
                        <c:v>2015</c:v>
                      </c:pt>
                      <c:pt idx="8">
                        <c:v>2016</c:v>
                      </c:pt>
                      <c:pt idx="10">
                        <c:v>2017</c:v>
                      </c:pt>
                      <c:pt idx="12">
                        <c:v>2018</c:v>
                      </c:pt>
                      <c:pt idx="14">
                        <c:v>2019</c:v>
                      </c:pt>
                      <c:pt idx="16">
                        <c:v>2020</c:v>
                      </c:pt>
                      <c:pt idx="18">
                        <c:v>2021</c:v>
                      </c:pt>
                      <c:pt idx="20">
                        <c:v>2022</c:v>
                      </c:pt>
                      <c:pt idx="22">
                        <c:v>2023</c:v>
                      </c:pt>
                      <c:pt idx="24">
                        <c:v>2024</c:v>
                      </c:pt>
                    </c:numCache>
                  </c:numRef>
                </c:cat>
                <c:val>
                  <c:numRef>
                    <c:extLst xmlns:c15="http://schemas.microsoft.com/office/drawing/2012/chart">
                      <c:ext xmlns:c15="http://schemas.microsoft.com/office/drawing/2012/chart" uri="{02D57815-91ED-43cb-92C2-25804820EDAC}">
                        <c15:formulaRef>
                          <c15:sqref>Sheet1!$E$2:$E$27</c15:sqref>
                        </c15:formulaRef>
                      </c:ext>
                    </c:extLst>
                    <c:numCache>
                      <c:formatCode>General</c:formatCode>
                      <c:ptCount val="26"/>
                      <c:pt idx="0">
                        <c:v>25.295092855</c:v>
                      </c:pt>
                      <c:pt idx="1">
                        <c:v>1.5859939840000017</c:v>
                      </c:pt>
                      <c:pt idx="2">
                        <c:v>25.933111933999999</c:v>
                      </c:pt>
                      <c:pt idx="3">
                        <c:v>1.0592820130000007</c:v>
                      </c:pt>
                      <c:pt idx="4">
                        <c:v>18.904300749000001</c:v>
                      </c:pt>
                      <c:pt idx="5">
                        <c:v>0.69463450599999987</c:v>
                      </c:pt>
                      <c:pt idx="6">
                        <c:v>10.13707336</c:v>
                      </c:pt>
                      <c:pt idx="7">
                        <c:v>0.49878545700000032</c:v>
                      </c:pt>
                      <c:pt idx="8">
                        <c:v>11.510310442</c:v>
                      </c:pt>
                      <c:pt idx="9">
                        <c:v>0.69800942899999896</c:v>
                      </c:pt>
                      <c:pt idx="10">
                        <c:v>18.596322069999999</c:v>
                      </c:pt>
                      <c:pt idx="11">
                        <c:v>1.0876427379999996</c:v>
                      </c:pt>
                      <c:pt idx="12">
                        <c:v>19.809573637</c:v>
                      </c:pt>
                      <c:pt idx="13">
                        <c:v>0.78688933100000114</c:v>
                      </c:pt>
                      <c:pt idx="14">
                        <c:v>18.946056274</c:v>
                      </c:pt>
                      <c:pt idx="15">
                        <c:v>0.93297324899999978</c:v>
                      </c:pt>
                      <c:pt idx="16">
                        <c:v>16.411782062</c:v>
                      </c:pt>
                      <c:pt idx="17">
                        <c:v>0.43538147900000013</c:v>
                      </c:pt>
                      <c:pt idx="18">
                        <c:v>27.139336964999998</c:v>
                      </c:pt>
                      <c:pt idx="19">
                        <c:v>0.5035295679999976</c:v>
                      </c:pt>
                      <c:pt idx="20">
                        <c:v>30.282017359000001</c:v>
                      </c:pt>
                      <c:pt idx="21">
                        <c:v>1.2310776140000002</c:v>
                      </c:pt>
                      <c:pt idx="22">
                        <c:v>41.390469306999996</c:v>
                      </c:pt>
                      <c:pt idx="23">
                        <c:v>1.1485500949999974</c:v>
                      </c:pt>
                      <c:pt idx="24">
                        <c:v>40.485070364999999</c:v>
                      </c:pt>
                      <c:pt idx="25">
                        <c:v>1.2721241599999999</c:v>
                      </c:pt>
                    </c:numCache>
                  </c:numRef>
                </c:val>
                <c:extLst xmlns:c15="http://schemas.microsoft.com/office/drawing/2012/chart">
                  <c:ext xmlns:c16="http://schemas.microsoft.com/office/drawing/2014/chart" uri="{C3380CC4-5D6E-409C-BE32-E72D297353CC}">
                    <c16:uniqueId val="{0000000C-D7DB-48A9-85A0-E865CE79E336}"/>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Sheet1!$F$1</c15:sqref>
                        </c15:formulaRef>
                      </c:ext>
                    </c:extLst>
                    <c:strCache>
                      <c:ptCount val="1"/>
                      <c:pt idx="0">
                        <c:v>Lignite</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Arial Narrow" panose="020B0606020202030204" pitchFamily="34" charset="0"/>
                          <a:ea typeface="+mn-ea"/>
                          <a:cs typeface="+mn-cs"/>
                        </a:defRPr>
                      </a:pPr>
                      <a:endParaRPr lang="en-US"/>
                    </a:p>
                  </c:txP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xmlns:c15="http://schemas.microsoft.com/office/drawing/2012/chart">
                      <c:ext xmlns:c15="http://schemas.microsoft.com/office/drawing/2012/chart" uri="{02D57815-91ED-43cb-92C2-25804820EDAC}">
                        <c15:formulaRef>
                          <c15:sqref>Sheet1!$A$2:$A$27</c15:sqref>
                        </c15:formulaRef>
                      </c:ext>
                    </c:extLst>
                    <c:numCache>
                      <c:formatCode>General</c:formatCode>
                      <c:ptCount val="26"/>
                      <c:pt idx="0">
                        <c:v>2012</c:v>
                      </c:pt>
                      <c:pt idx="2">
                        <c:v>2013</c:v>
                      </c:pt>
                      <c:pt idx="4">
                        <c:v>2014</c:v>
                      </c:pt>
                      <c:pt idx="6">
                        <c:v>2015</c:v>
                      </c:pt>
                      <c:pt idx="8">
                        <c:v>2016</c:v>
                      </c:pt>
                      <c:pt idx="10">
                        <c:v>2017</c:v>
                      </c:pt>
                      <c:pt idx="12">
                        <c:v>2018</c:v>
                      </c:pt>
                      <c:pt idx="14">
                        <c:v>2019</c:v>
                      </c:pt>
                      <c:pt idx="16">
                        <c:v>2020</c:v>
                      </c:pt>
                      <c:pt idx="18">
                        <c:v>2021</c:v>
                      </c:pt>
                      <c:pt idx="20">
                        <c:v>2022</c:v>
                      </c:pt>
                      <c:pt idx="22">
                        <c:v>2023</c:v>
                      </c:pt>
                      <c:pt idx="24">
                        <c:v>2024</c:v>
                      </c:pt>
                    </c:numCache>
                  </c:numRef>
                </c:cat>
                <c:val>
                  <c:numRef>
                    <c:extLst xmlns:c15="http://schemas.microsoft.com/office/drawing/2012/chart">
                      <c:ext xmlns:c15="http://schemas.microsoft.com/office/drawing/2012/chart" uri="{02D57815-91ED-43cb-92C2-25804820EDAC}">
                        <c15:formulaRef>
                          <c15:sqref>Sheet1!$F$2:$F$27</c15:sqref>
                        </c15:formulaRef>
                      </c:ext>
                    </c:extLst>
                    <c:numCache>
                      <c:formatCode>General</c:formatCode>
                      <c:ptCount val="26"/>
                      <c:pt idx="0">
                        <c:v>3.4075194720000002</c:v>
                      </c:pt>
                      <c:pt idx="1">
                        <c:v>1.9002820000002529E-3</c:v>
                      </c:pt>
                      <c:pt idx="2">
                        <c:v>3.1332547669999999</c:v>
                      </c:pt>
                      <c:pt idx="3">
                        <c:v>2.6009569999998483E-3</c:v>
                      </c:pt>
                      <c:pt idx="4">
                        <c:v>3.3529141170000001</c:v>
                      </c:pt>
                      <c:pt idx="5">
                        <c:v>7.9877300000008589E-4</c:v>
                      </c:pt>
                      <c:pt idx="6">
                        <c:v>1.9776703819999999</c:v>
                      </c:pt>
                      <c:pt idx="7">
                        <c:v>3.9182099999979236E-4</c:v>
                      </c:pt>
                      <c:pt idx="8">
                        <c:v>2.641617557</c:v>
                      </c:pt>
                      <c:pt idx="9">
                        <c:v>3.1221099999978463E-4</c:v>
                      </c:pt>
                      <c:pt idx="10">
                        <c:v>4.0664646900000001</c:v>
                      </c:pt>
                      <c:pt idx="11">
                        <c:v>4.2675999999985947E-4</c:v>
                      </c:pt>
                      <c:pt idx="12">
                        <c:v>4.9518818629999997</c:v>
                      </c:pt>
                      <c:pt idx="13">
                        <c:v>6.0821499999974549E-4</c:v>
                      </c:pt>
                      <c:pt idx="14">
                        <c:v>4.4484161699999998</c:v>
                      </c:pt>
                      <c:pt idx="15">
                        <c:v>8.2276599999975275E-4</c:v>
                      </c:pt>
                      <c:pt idx="16">
                        <c:v>3.8747541970000001</c:v>
                      </c:pt>
                      <c:pt idx="17">
                        <c:v>4.8284100000017816E-4</c:v>
                      </c:pt>
                      <c:pt idx="18">
                        <c:v>9.0237468639999996</c:v>
                      </c:pt>
                      <c:pt idx="19">
                        <c:v>5.3637299999920174E-4</c:v>
                      </c:pt>
                      <c:pt idx="20">
                        <c:v>12.333458874</c:v>
                      </c:pt>
                      <c:pt idx="21">
                        <c:v>7.7008499999919877E-4</c:v>
                      </c:pt>
                      <c:pt idx="22">
                        <c:v>11.585470097</c:v>
                      </c:pt>
                      <c:pt idx="23">
                        <c:v>1.9458110000005746E-3</c:v>
                      </c:pt>
                      <c:pt idx="24">
                        <c:v>11.597356335000001</c:v>
                      </c:pt>
                      <c:pt idx="25">
                        <c:v>5.4676400000000004E-4</c:v>
                      </c:pt>
                    </c:numCache>
                  </c:numRef>
                </c:val>
                <c:extLst xmlns:c15="http://schemas.microsoft.com/office/drawing/2012/chart">
                  <c:ext xmlns:c16="http://schemas.microsoft.com/office/drawing/2014/chart" uri="{C3380CC4-5D6E-409C-BE32-E72D297353CC}">
                    <c16:uniqueId val="{0000000D-D7DB-48A9-85A0-E865CE79E336}"/>
                  </c:ext>
                </c:extLst>
              </c15:ser>
            </c15:filteredBarSeries>
            <c15:filteredBarSeries>
              <c15:ser>
                <c:idx val="12"/>
                <c:order val="12"/>
                <c:tx>
                  <c:strRef>
                    <c:extLst xmlns:c15="http://schemas.microsoft.com/office/drawing/2012/chart">
                      <c:ext xmlns:c15="http://schemas.microsoft.com/office/drawing/2012/chart" uri="{02D57815-91ED-43cb-92C2-25804820EDAC}">
                        <c15:formulaRef>
                          <c15:sqref>Sheet1!$N$1</c15:sqref>
                        </c15:formulaRef>
                      </c:ext>
                    </c:extLst>
                    <c:strCache>
                      <c:ptCount val="1"/>
                      <c:pt idx="0">
                        <c:v>Pitch coke</c:v>
                      </c:pt>
                    </c:strCache>
                  </c:strRef>
                </c:tx>
                <c:spPr>
                  <a:solidFill>
                    <a:schemeClr val="accent1">
                      <a:lumMod val="80000"/>
                      <a:lumOff val="2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Arial Narrow" panose="020B0606020202030204" pitchFamily="34" charset="0"/>
                          <a:ea typeface="+mn-ea"/>
                          <a:cs typeface="+mn-cs"/>
                        </a:defRPr>
                      </a:pPr>
                      <a:endParaRPr lang="en-US"/>
                    </a:p>
                  </c:txP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xmlns:c15="http://schemas.microsoft.com/office/drawing/2012/chart">
                      <c:ext xmlns:c15="http://schemas.microsoft.com/office/drawing/2012/chart" uri="{02D57815-91ED-43cb-92C2-25804820EDAC}">
                        <c15:formulaRef>
                          <c15:sqref>Sheet1!$A$2:$A$27</c15:sqref>
                        </c15:formulaRef>
                      </c:ext>
                    </c:extLst>
                    <c:numCache>
                      <c:formatCode>General</c:formatCode>
                      <c:ptCount val="26"/>
                      <c:pt idx="0">
                        <c:v>2012</c:v>
                      </c:pt>
                      <c:pt idx="2">
                        <c:v>2013</c:v>
                      </c:pt>
                      <c:pt idx="4">
                        <c:v>2014</c:v>
                      </c:pt>
                      <c:pt idx="6">
                        <c:v>2015</c:v>
                      </c:pt>
                      <c:pt idx="8">
                        <c:v>2016</c:v>
                      </c:pt>
                      <c:pt idx="10">
                        <c:v>2017</c:v>
                      </c:pt>
                      <c:pt idx="12">
                        <c:v>2018</c:v>
                      </c:pt>
                      <c:pt idx="14">
                        <c:v>2019</c:v>
                      </c:pt>
                      <c:pt idx="16">
                        <c:v>2020</c:v>
                      </c:pt>
                      <c:pt idx="18">
                        <c:v>2021</c:v>
                      </c:pt>
                      <c:pt idx="20">
                        <c:v>2022</c:v>
                      </c:pt>
                      <c:pt idx="22">
                        <c:v>2023</c:v>
                      </c:pt>
                      <c:pt idx="24">
                        <c:v>2024</c:v>
                      </c:pt>
                    </c:numCache>
                  </c:numRef>
                </c:cat>
                <c:val>
                  <c:numRef>
                    <c:extLst xmlns:c15="http://schemas.microsoft.com/office/drawing/2012/chart">
                      <c:ext xmlns:c15="http://schemas.microsoft.com/office/drawing/2012/chart" uri="{02D57815-91ED-43cb-92C2-25804820EDAC}">
                        <c15:formulaRef>
                          <c15:sqref>Sheet1!$N$2:$N$27</c15:sqref>
                        </c15:formulaRef>
                      </c:ext>
                    </c:extLst>
                    <c:numCache>
                      <c:formatCode>General</c:formatCode>
                      <c:ptCount val="26"/>
                      <c:pt idx="0">
                        <c:v>6.6488393000000007E-2</c:v>
                      </c:pt>
                      <c:pt idx="1">
                        <c:v>0.33687950899999997</c:v>
                      </c:pt>
                      <c:pt idx="2">
                        <c:v>5.8111230999999999E-2</c:v>
                      </c:pt>
                      <c:pt idx="3">
                        <c:v>0.25495308100000003</c:v>
                      </c:pt>
                      <c:pt idx="4">
                        <c:v>4.1516731000000001E-2</c:v>
                      </c:pt>
                      <c:pt idx="5">
                        <c:v>0.22297942200000001</c:v>
                      </c:pt>
                      <c:pt idx="6">
                        <c:v>2.2631702E-2</c:v>
                      </c:pt>
                      <c:pt idx="7">
                        <c:v>0.206725294</c:v>
                      </c:pt>
                      <c:pt idx="8">
                        <c:v>2.4020818999999999E-2</c:v>
                      </c:pt>
                      <c:pt idx="9">
                        <c:v>0.183815386</c:v>
                      </c:pt>
                      <c:pt idx="10">
                        <c:v>8.2968836000000004E-2</c:v>
                      </c:pt>
                      <c:pt idx="11">
                        <c:v>0.32380583299999999</c:v>
                      </c:pt>
                      <c:pt idx="12">
                        <c:v>0.22353241099999999</c:v>
                      </c:pt>
                      <c:pt idx="13">
                        <c:v>0.53846139700000006</c:v>
                      </c:pt>
                      <c:pt idx="14">
                        <c:v>0.16807673100000001</c:v>
                      </c:pt>
                      <c:pt idx="15">
                        <c:v>0.34312887800000003</c:v>
                      </c:pt>
                      <c:pt idx="16">
                        <c:v>5.1525377999999997E-2</c:v>
                      </c:pt>
                      <c:pt idx="17">
                        <c:v>0.19285590800000002</c:v>
                      </c:pt>
                      <c:pt idx="18">
                        <c:v>0.114854703</c:v>
                      </c:pt>
                      <c:pt idx="19">
                        <c:v>0.45062969000000003</c:v>
                      </c:pt>
                      <c:pt idx="20">
                        <c:v>0.114163633</c:v>
                      </c:pt>
                      <c:pt idx="21">
                        <c:v>0.80912041899999998</c:v>
                      </c:pt>
                      <c:pt idx="22">
                        <c:v>7.4632858999999996E-2</c:v>
                      </c:pt>
                      <c:pt idx="23">
                        <c:v>0.67710684999999993</c:v>
                      </c:pt>
                      <c:pt idx="24">
                        <c:v>5.7350718000000002E-2</c:v>
                      </c:pt>
                      <c:pt idx="25">
                        <c:v>0.46070393399999998</c:v>
                      </c:pt>
                    </c:numCache>
                  </c:numRef>
                </c:val>
                <c:extLst xmlns:c15="http://schemas.microsoft.com/office/drawing/2012/chart">
                  <c:ext xmlns:c16="http://schemas.microsoft.com/office/drawing/2014/chart" uri="{C3380CC4-5D6E-409C-BE32-E72D297353CC}">
                    <c16:uniqueId val="{0000000E-D7DB-48A9-85A0-E865CE79E336}"/>
                  </c:ext>
                </c:extLst>
              </c15:ser>
            </c15:filteredBarSeries>
            <c15:filteredBarSeries>
              <c15:ser>
                <c:idx val="13"/>
                <c:order val="13"/>
                <c:tx>
                  <c:strRef>
                    <c:extLst xmlns:c15="http://schemas.microsoft.com/office/drawing/2012/chart">
                      <c:ext xmlns:c15="http://schemas.microsoft.com/office/drawing/2012/chart" uri="{02D57815-91ED-43cb-92C2-25804820EDAC}">
                        <c15:formulaRef>
                          <c15:sqref>Sheet1!$O$1</c15:sqref>
                        </c15:formulaRef>
                      </c:ext>
                    </c:extLst>
                    <c:strCache>
                      <c:ptCount val="1"/>
                      <c:pt idx="0">
                        <c:v>Tar</c:v>
                      </c:pt>
                    </c:strCache>
                  </c:strRef>
                </c:tx>
                <c:spPr>
                  <a:solidFill>
                    <a:schemeClr val="accent2">
                      <a:lumMod val="80000"/>
                      <a:lumOff val="2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Arial Narrow" panose="020B0606020202030204" pitchFamily="34" charset="0"/>
                          <a:ea typeface="+mn-ea"/>
                          <a:cs typeface="+mn-cs"/>
                        </a:defRPr>
                      </a:pPr>
                      <a:endParaRPr lang="en-US"/>
                    </a:p>
                  </c:txP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xmlns:c15="http://schemas.microsoft.com/office/drawing/2012/chart">
                      <c:ext xmlns:c15="http://schemas.microsoft.com/office/drawing/2012/chart" uri="{02D57815-91ED-43cb-92C2-25804820EDAC}">
                        <c15:formulaRef>
                          <c15:sqref>Sheet1!$A$2:$A$27</c15:sqref>
                        </c15:formulaRef>
                      </c:ext>
                    </c:extLst>
                    <c:numCache>
                      <c:formatCode>General</c:formatCode>
                      <c:ptCount val="26"/>
                      <c:pt idx="0">
                        <c:v>2012</c:v>
                      </c:pt>
                      <c:pt idx="2">
                        <c:v>2013</c:v>
                      </c:pt>
                      <c:pt idx="4">
                        <c:v>2014</c:v>
                      </c:pt>
                      <c:pt idx="6">
                        <c:v>2015</c:v>
                      </c:pt>
                      <c:pt idx="8">
                        <c:v>2016</c:v>
                      </c:pt>
                      <c:pt idx="10">
                        <c:v>2017</c:v>
                      </c:pt>
                      <c:pt idx="12">
                        <c:v>2018</c:v>
                      </c:pt>
                      <c:pt idx="14">
                        <c:v>2019</c:v>
                      </c:pt>
                      <c:pt idx="16">
                        <c:v>2020</c:v>
                      </c:pt>
                      <c:pt idx="18">
                        <c:v>2021</c:v>
                      </c:pt>
                      <c:pt idx="20">
                        <c:v>2022</c:v>
                      </c:pt>
                      <c:pt idx="22">
                        <c:v>2023</c:v>
                      </c:pt>
                      <c:pt idx="24">
                        <c:v>2024</c:v>
                      </c:pt>
                    </c:numCache>
                  </c:numRef>
                </c:cat>
                <c:val>
                  <c:numRef>
                    <c:extLst xmlns:c15="http://schemas.microsoft.com/office/drawing/2012/chart">
                      <c:ext xmlns:c15="http://schemas.microsoft.com/office/drawing/2012/chart" uri="{02D57815-91ED-43cb-92C2-25804820EDAC}">
                        <c15:formulaRef>
                          <c15:sqref>Sheet1!$O$2:$O$27</c15:sqref>
                        </c15:formulaRef>
                      </c:ext>
                    </c:extLst>
                    <c:numCache>
                      <c:formatCode>General</c:formatCode>
                      <c:ptCount val="26"/>
                      <c:pt idx="0">
                        <c:v>3.5464440000000002E-3</c:v>
                      </c:pt>
                      <c:pt idx="1">
                        <c:v>2.6066105999999999E-2</c:v>
                      </c:pt>
                      <c:pt idx="2">
                        <c:v>2.1909400000000002E-3</c:v>
                      </c:pt>
                      <c:pt idx="3">
                        <c:v>0.107799373</c:v>
                      </c:pt>
                      <c:pt idx="4">
                        <c:v>6.892474E-3</c:v>
                      </c:pt>
                      <c:pt idx="5">
                        <c:v>0.27254963299999996</c:v>
                      </c:pt>
                      <c:pt idx="6">
                        <c:v>6.2317689999999999E-3</c:v>
                      </c:pt>
                      <c:pt idx="7">
                        <c:v>8.6531839999999999E-2</c:v>
                      </c:pt>
                      <c:pt idx="8">
                        <c:v>3.330094E-3</c:v>
                      </c:pt>
                      <c:pt idx="9">
                        <c:v>1.9402285999999998E-2</c:v>
                      </c:pt>
                      <c:pt idx="10">
                        <c:v>4.3620209999999998E-3</c:v>
                      </c:pt>
                      <c:pt idx="11">
                        <c:v>9.1375689999999999E-3</c:v>
                      </c:pt>
                      <c:pt idx="12">
                        <c:v>6.2193680000000003E-3</c:v>
                      </c:pt>
                      <c:pt idx="13">
                        <c:v>2.5269248000000001E-2</c:v>
                      </c:pt>
                      <c:pt idx="14">
                        <c:v>3.4275399999999998E-2</c:v>
                      </c:pt>
                      <c:pt idx="15">
                        <c:v>1.3516076999999998E-2</c:v>
                      </c:pt>
                      <c:pt idx="16">
                        <c:v>4.4561462000000003E-2</c:v>
                      </c:pt>
                      <c:pt idx="17">
                        <c:v>1.4266690000000054E-3</c:v>
                      </c:pt>
                      <c:pt idx="18">
                        <c:v>4.3194343000000003E-2</c:v>
                      </c:pt>
                      <c:pt idx="19">
                        <c:v>3.5993400000000064E-3</c:v>
                      </c:pt>
                      <c:pt idx="20">
                        <c:v>6.5245097000000002E-2</c:v>
                      </c:pt>
                      <c:pt idx="21">
                        <c:v>7.3222840000000053E-3</c:v>
                      </c:pt>
                      <c:pt idx="22">
                        <c:v>7.3993054000000003E-2</c:v>
                      </c:pt>
                      <c:pt idx="23">
                        <c:v>5.5523600000000062E-4</c:v>
                      </c:pt>
                      <c:pt idx="24">
                        <c:v>0.12650154399999999</c:v>
                      </c:pt>
                      <c:pt idx="25">
                        <c:v>9.2440299999999997E-4</c:v>
                      </c:pt>
                    </c:numCache>
                  </c:numRef>
                </c:val>
                <c:extLst xmlns:c15="http://schemas.microsoft.com/office/drawing/2012/chart">
                  <c:ext xmlns:c16="http://schemas.microsoft.com/office/drawing/2014/chart" uri="{C3380CC4-5D6E-409C-BE32-E72D297353CC}">
                    <c16:uniqueId val="{0000000F-D7DB-48A9-85A0-E865CE79E336}"/>
                  </c:ext>
                </c:extLst>
              </c15:ser>
            </c15:filteredBarSeries>
            <c15:filteredBarSeries>
              <c15:ser>
                <c:idx val="14"/>
                <c:order val="14"/>
                <c:tx>
                  <c:strRef>
                    <c:extLst xmlns:c15="http://schemas.microsoft.com/office/drawing/2012/chart">
                      <c:ext xmlns:c15="http://schemas.microsoft.com/office/drawing/2012/chart" uri="{02D57815-91ED-43cb-92C2-25804820EDAC}">
                        <c15:formulaRef>
                          <c15:sqref>Sheet1!$P$1</c15:sqref>
                        </c15:formulaRef>
                      </c:ext>
                    </c:extLst>
                    <c:strCache>
                      <c:ptCount val="1"/>
                      <c:pt idx="0">
                        <c:v>Coke</c:v>
                      </c:pt>
                    </c:strCache>
                  </c:strRef>
                </c:tx>
                <c:spPr>
                  <a:solidFill>
                    <a:schemeClr val="accent3">
                      <a:lumMod val="80000"/>
                      <a:lumOff val="2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Arial Narrow" panose="020B0606020202030204" pitchFamily="34" charset="0"/>
                          <a:ea typeface="+mn-ea"/>
                          <a:cs typeface="+mn-cs"/>
                        </a:defRPr>
                      </a:pPr>
                      <a:endParaRPr lang="en-US"/>
                    </a:p>
                  </c:txP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xmlns:c15="http://schemas.microsoft.com/office/drawing/2012/chart">
                      <c:ext xmlns:c15="http://schemas.microsoft.com/office/drawing/2012/chart" uri="{02D57815-91ED-43cb-92C2-25804820EDAC}">
                        <c15:formulaRef>
                          <c15:sqref>Sheet1!$A$2:$A$27</c15:sqref>
                        </c15:formulaRef>
                      </c:ext>
                    </c:extLst>
                    <c:numCache>
                      <c:formatCode>General</c:formatCode>
                      <c:ptCount val="26"/>
                      <c:pt idx="0">
                        <c:v>2012</c:v>
                      </c:pt>
                      <c:pt idx="2">
                        <c:v>2013</c:v>
                      </c:pt>
                      <c:pt idx="4">
                        <c:v>2014</c:v>
                      </c:pt>
                      <c:pt idx="6">
                        <c:v>2015</c:v>
                      </c:pt>
                      <c:pt idx="8">
                        <c:v>2016</c:v>
                      </c:pt>
                      <c:pt idx="10">
                        <c:v>2017</c:v>
                      </c:pt>
                      <c:pt idx="12">
                        <c:v>2018</c:v>
                      </c:pt>
                      <c:pt idx="14">
                        <c:v>2019</c:v>
                      </c:pt>
                      <c:pt idx="16">
                        <c:v>2020</c:v>
                      </c:pt>
                      <c:pt idx="18">
                        <c:v>2021</c:v>
                      </c:pt>
                      <c:pt idx="20">
                        <c:v>2022</c:v>
                      </c:pt>
                      <c:pt idx="22">
                        <c:v>2023</c:v>
                      </c:pt>
                      <c:pt idx="24">
                        <c:v>2024</c:v>
                      </c:pt>
                    </c:numCache>
                  </c:numRef>
                </c:cat>
                <c:val>
                  <c:numRef>
                    <c:extLst xmlns:c15="http://schemas.microsoft.com/office/drawing/2012/chart">
                      <c:ext xmlns:c15="http://schemas.microsoft.com/office/drawing/2012/chart" uri="{02D57815-91ED-43cb-92C2-25804820EDAC}">
                        <c15:formulaRef>
                          <c15:sqref>Sheet1!$P$2:$P$27</c15:sqref>
                        </c15:formulaRef>
                      </c:ext>
                    </c:extLst>
                    <c:numCache>
                      <c:formatCode>General</c:formatCode>
                      <c:ptCount val="26"/>
                      <c:pt idx="0">
                        <c:v>1.1888434999999999E-2</c:v>
                      </c:pt>
                      <c:pt idx="1">
                        <c:v>0.44513773799999995</c:v>
                      </c:pt>
                      <c:pt idx="2">
                        <c:v>6.6095370000000004E-3</c:v>
                      </c:pt>
                      <c:pt idx="3">
                        <c:v>1.1342211050000002</c:v>
                      </c:pt>
                      <c:pt idx="4">
                        <c:v>5.3076499999999999E-4</c:v>
                      </c:pt>
                      <c:pt idx="5">
                        <c:v>1.709367184</c:v>
                      </c:pt>
                      <c:pt idx="6">
                        <c:v>3.9891900000000002E-4</c:v>
                      </c:pt>
                      <c:pt idx="7">
                        <c:v>1.507071845</c:v>
                      </c:pt>
                      <c:pt idx="8">
                        <c:v>2.9448499999999998E-4</c:v>
                      </c:pt>
                      <c:pt idx="9">
                        <c:v>1.4321267289999999</c:v>
                      </c:pt>
                      <c:pt idx="10">
                        <c:v>2.3621839999999998E-3</c:v>
                      </c:pt>
                      <c:pt idx="11">
                        <c:v>2.1553806889999998</c:v>
                      </c:pt>
                      <c:pt idx="12">
                        <c:v>1.8231357E-2</c:v>
                      </c:pt>
                      <c:pt idx="13">
                        <c:v>2.9764191529999997</c:v>
                      </c:pt>
                      <c:pt idx="14">
                        <c:v>0.121614606</c:v>
                      </c:pt>
                      <c:pt idx="15">
                        <c:v>1.798560146</c:v>
                      </c:pt>
                      <c:pt idx="16">
                        <c:v>0.69271190400000004</c:v>
                      </c:pt>
                      <c:pt idx="17">
                        <c:v>0.77277765400000009</c:v>
                      </c:pt>
                      <c:pt idx="18">
                        <c:v>0.45061451200000002</c:v>
                      </c:pt>
                      <c:pt idx="19">
                        <c:v>2.347510389</c:v>
                      </c:pt>
                      <c:pt idx="20">
                        <c:v>0.21440637300000001</c:v>
                      </c:pt>
                      <c:pt idx="21">
                        <c:v>4.0198498330000003</c:v>
                      </c:pt>
                      <c:pt idx="22">
                        <c:v>6.7729571000000002E-2</c:v>
                      </c:pt>
                      <c:pt idx="23">
                        <c:v>2.4975522429999999</c:v>
                      </c:pt>
                      <c:pt idx="24">
                        <c:v>2.3026569E-2</c:v>
                      </c:pt>
                      <c:pt idx="25">
                        <c:v>1.914115671</c:v>
                      </c:pt>
                    </c:numCache>
                  </c:numRef>
                </c:val>
                <c:extLst xmlns:c15="http://schemas.microsoft.com/office/drawing/2012/chart">
                  <c:ext xmlns:c16="http://schemas.microsoft.com/office/drawing/2014/chart" uri="{C3380CC4-5D6E-409C-BE32-E72D297353CC}">
                    <c16:uniqueId val="{00000010-D7DB-48A9-85A0-E865CE79E336}"/>
                  </c:ext>
                </c:extLst>
              </c15:ser>
            </c15:filteredBarSeries>
          </c:ext>
        </c:extLst>
      </c:barChart>
      <c:lineChart>
        <c:grouping val="standard"/>
        <c:varyColors val="0"/>
        <c:ser>
          <c:idx val="16"/>
          <c:order val="16"/>
          <c:tx>
            <c:strRef>
              <c:f>Sheet1!$R$1</c:f>
              <c:strCache>
                <c:ptCount val="1"/>
                <c:pt idx="0">
                  <c:v>Total Trade Balance</c:v>
                </c:pt>
              </c:strCache>
            </c:strRef>
          </c:tx>
          <c:spPr>
            <a:ln w="25400" cap="rnd">
              <a:solidFill>
                <a:schemeClr val="accent1"/>
              </a:solidFill>
              <a:round/>
            </a:ln>
            <a:effectLst/>
          </c:spPr>
          <c:marker>
            <c:symbol val="none"/>
          </c:marker>
          <c:dLbls>
            <c:delete val="1"/>
          </c:dLbls>
          <c:cat>
            <c:numRef>
              <c:f>Sheet1!$A$2:$A$27</c:f>
              <c:numCache>
                <c:formatCode>General</c:formatCode>
                <c:ptCount val="26"/>
                <c:pt idx="0">
                  <c:v>2012</c:v>
                </c:pt>
                <c:pt idx="2">
                  <c:v>2013</c:v>
                </c:pt>
                <c:pt idx="4">
                  <c:v>2014</c:v>
                </c:pt>
                <c:pt idx="6">
                  <c:v>2015</c:v>
                </c:pt>
                <c:pt idx="8">
                  <c:v>2016</c:v>
                </c:pt>
                <c:pt idx="10">
                  <c:v>2017</c:v>
                </c:pt>
                <c:pt idx="12">
                  <c:v>2018</c:v>
                </c:pt>
                <c:pt idx="14">
                  <c:v>2019</c:v>
                </c:pt>
                <c:pt idx="16">
                  <c:v>2020</c:v>
                </c:pt>
                <c:pt idx="18">
                  <c:v>2021</c:v>
                </c:pt>
                <c:pt idx="20">
                  <c:v>2022</c:v>
                </c:pt>
                <c:pt idx="22">
                  <c:v>2023</c:v>
                </c:pt>
                <c:pt idx="24">
                  <c:v>2024</c:v>
                </c:pt>
              </c:numCache>
            </c:numRef>
          </c:cat>
          <c:val>
            <c:numRef>
              <c:f>Sheet1!$R$2:$R$27</c:f>
              <c:numCache>
                <c:formatCode>General</c:formatCode>
                <c:ptCount val="26"/>
                <c:pt idx="0">
                  <c:v>-126.80666365800002</c:v>
                </c:pt>
                <c:pt idx="1">
                  <c:v>-126.80666365800002</c:v>
                </c:pt>
                <c:pt idx="2">
                  <c:v>-141.84393970599999</c:v>
                </c:pt>
                <c:pt idx="3">
                  <c:v>-141.84393970599999</c:v>
                </c:pt>
                <c:pt idx="4">
                  <c:v>-128.67831078399999</c:v>
                </c:pt>
                <c:pt idx="5">
                  <c:v>-128.67831078399999</c:v>
                </c:pt>
                <c:pt idx="6">
                  <c:v>-88.431148144000019</c:v>
                </c:pt>
                <c:pt idx="7">
                  <c:v>-88.431148144000019</c:v>
                </c:pt>
                <c:pt idx="8">
                  <c:v>-88.770617967000007</c:v>
                </c:pt>
                <c:pt idx="9">
                  <c:v>-88.770617967000007</c:v>
                </c:pt>
                <c:pt idx="10">
                  <c:v>-117.79588385000001</c:v>
                </c:pt>
                <c:pt idx="11">
                  <c:v>-117.79588385000001</c:v>
                </c:pt>
                <c:pt idx="12">
                  <c:v>-126.23136868500001</c:v>
                </c:pt>
                <c:pt idx="13">
                  <c:v>-126.23136868500001</c:v>
                </c:pt>
                <c:pt idx="14">
                  <c:v>-154.11562865400006</c:v>
                </c:pt>
                <c:pt idx="15">
                  <c:v>-154.11562865400006</c:v>
                </c:pt>
                <c:pt idx="16">
                  <c:v>-176.00163691999998</c:v>
                </c:pt>
                <c:pt idx="17">
                  <c:v>-176.00163691999998</c:v>
                </c:pt>
                <c:pt idx="18">
                  <c:v>-255.92051196800003</c:v>
                </c:pt>
                <c:pt idx="19">
                  <c:v>-255.92051196800003</c:v>
                </c:pt>
                <c:pt idx="20">
                  <c:v>-209.45470871900002</c:v>
                </c:pt>
                <c:pt idx="21">
                  <c:v>-209.45470871900002</c:v>
                </c:pt>
                <c:pt idx="22">
                  <c:v>-215.78260303299996</c:v>
                </c:pt>
                <c:pt idx="23">
                  <c:v>-215.78260303299996</c:v>
                </c:pt>
                <c:pt idx="24">
                  <c:v>-222.391493027</c:v>
                </c:pt>
                <c:pt idx="25">
                  <c:v>-222.391493027</c:v>
                </c:pt>
              </c:numCache>
            </c:numRef>
          </c:val>
          <c:smooth val="0"/>
          <c:extLst>
            <c:ext xmlns:c16="http://schemas.microsoft.com/office/drawing/2014/chart" uri="{C3380CC4-5D6E-409C-BE32-E72D297353CC}">
              <c16:uniqueId val="{0000000A-D7DB-48A9-85A0-E865CE79E336}"/>
            </c:ext>
          </c:extLst>
        </c:ser>
        <c:dLbls>
          <c:showLegendKey val="0"/>
          <c:showVal val="1"/>
          <c:showCatName val="0"/>
          <c:showSerName val="0"/>
          <c:showPercent val="0"/>
          <c:showBubbleSize val="0"/>
        </c:dLbls>
        <c:marker val="1"/>
        <c:smooth val="0"/>
        <c:axId val="1998583023"/>
        <c:axId val="1998585423"/>
      </c:lineChart>
      <c:catAx>
        <c:axId val="1715195568"/>
        <c:scaling>
          <c:orientation val="minMax"/>
        </c:scaling>
        <c:delete val="1"/>
        <c:axPos val="b"/>
        <c:numFmt formatCode="General" sourceLinked="1"/>
        <c:majorTickMark val="none"/>
        <c:minorTickMark val="none"/>
        <c:tickLblPos val="nextTo"/>
        <c:crossAx val="1715197968"/>
        <c:crosses val="autoZero"/>
        <c:auto val="1"/>
        <c:lblAlgn val="ctr"/>
        <c:lblOffset val="100"/>
        <c:noMultiLvlLbl val="0"/>
      </c:catAx>
      <c:valAx>
        <c:axId val="1715197968"/>
        <c:scaling>
          <c:orientation val="minMax"/>
        </c:scaling>
        <c:delete val="0"/>
        <c:axPos val="l"/>
        <c:majorGridlines>
          <c:spPr>
            <a:ln w="9525" cap="flat" cmpd="sng" algn="ctr">
              <a:solidFill>
                <a:schemeClr val="tx1">
                  <a:lumMod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bg1"/>
                </a:solidFill>
                <a:latin typeface="Arial Narrow" panose="020B0606020202030204" pitchFamily="34" charset="0"/>
                <a:ea typeface="+mn-ea"/>
                <a:cs typeface="+mn-cs"/>
              </a:defRPr>
            </a:pPr>
            <a:endParaRPr lang="en-US"/>
          </a:p>
        </c:txPr>
        <c:crossAx val="1715195568"/>
        <c:crosses val="autoZero"/>
        <c:crossBetween val="between"/>
        <c:majorUnit val="100"/>
      </c:valAx>
      <c:valAx>
        <c:axId val="1998585423"/>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bg1"/>
                </a:solidFill>
                <a:latin typeface="Arial Narrow" panose="020B0606020202030204" pitchFamily="34" charset="0"/>
                <a:ea typeface="+mn-ea"/>
                <a:cs typeface="+mn-cs"/>
              </a:defRPr>
            </a:pPr>
            <a:endParaRPr lang="en-US"/>
          </a:p>
        </c:txPr>
        <c:crossAx val="1998583023"/>
        <c:crosses val="max"/>
        <c:crossBetween val="between"/>
        <c:majorUnit val="100"/>
      </c:valAx>
      <c:catAx>
        <c:axId val="1998583023"/>
        <c:scaling>
          <c:orientation val="minMax"/>
        </c:scaling>
        <c:delete val="1"/>
        <c:axPos val="b"/>
        <c:numFmt formatCode="General" sourceLinked="1"/>
        <c:majorTickMark val="out"/>
        <c:minorTickMark val="none"/>
        <c:tickLblPos val="nextTo"/>
        <c:crossAx val="1998585423"/>
        <c:crosses val="autoZero"/>
        <c:auto val="1"/>
        <c:lblAlgn val="ctr"/>
        <c:lblOffset val="100"/>
        <c:noMultiLvlLbl val="0"/>
      </c:catAx>
      <c:spPr>
        <a:noFill/>
        <a:ln>
          <a:noFill/>
        </a:ln>
        <a:effectLst/>
      </c:spPr>
    </c:plotArea>
    <c:legend>
      <c:legendPos val="t"/>
      <c:legendEntry>
        <c:idx val="10"/>
        <c:delete val="1"/>
      </c:legendEntry>
      <c:layout>
        <c:manualLayout>
          <c:xMode val="edge"/>
          <c:yMode val="edge"/>
          <c:x val="0.11167899557957882"/>
          <c:y val="5.3973547436904608E-3"/>
          <c:w val="0.87601370645345522"/>
          <c:h val="5.1912777897364829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bg1"/>
              </a:solidFill>
              <a:latin typeface="Arial Narrow" panose="020B060602020203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tx1"/>
    </a:solidFill>
    <a:ln>
      <a:noFill/>
    </a:ln>
    <a:effectLst/>
  </c:spPr>
  <c:txPr>
    <a:bodyPr/>
    <a:lstStyle/>
    <a:p>
      <a:pPr>
        <a:defRPr sz="1100">
          <a:solidFill>
            <a:schemeClr val="bg1"/>
          </a:solidFill>
          <a:latin typeface="Arial Narrow" panose="020B060602020203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08F85F-72BE-4ADB-B16D-992617317BFD}" type="datetimeFigureOut">
              <a:rPr lang="en-IN" smtClean="0"/>
              <a:t>20-08-2025</a:t>
            </a:fld>
            <a:endParaRPr lang="en-IN"/>
          </a:p>
        </p:txBody>
      </p:sp>
      <p:sp>
        <p:nvSpPr>
          <p:cNvPr id="4" name="Slide Image Placeholder 3"/>
          <p:cNvSpPr>
            <a:spLocks noGrp="1" noRot="1" noChangeAspect="1"/>
          </p:cNvSpPr>
          <p:nvPr>
            <p:ph type="sldImg" idx="2"/>
          </p:nvPr>
        </p:nvSpPr>
        <p:spPr>
          <a:xfrm>
            <a:off x="1112838" y="1143000"/>
            <a:ext cx="4632325"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4600AF-F529-4830-B292-CBF6A57BE892}" type="slidenum">
              <a:rPr lang="en-IN" smtClean="0"/>
              <a:t>‹#›</a:t>
            </a:fld>
            <a:endParaRPr lang="en-IN"/>
          </a:p>
        </p:txBody>
      </p:sp>
    </p:spTree>
    <p:extLst>
      <p:ext uri="{BB962C8B-B14F-4D97-AF65-F5344CB8AC3E}">
        <p14:creationId xmlns:p14="http://schemas.microsoft.com/office/powerpoint/2010/main" val="8555951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General Trade Overview</a:t>
            </a:r>
            <a:endParaRPr lang="en-US" dirty="0"/>
          </a:p>
          <a:p>
            <a:r>
              <a:rPr lang="en-US" dirty="0"/>
              <a:t>China ran a consistent trade deficit in metals from 2012 to 2024.</a:t>
            </a:r>
          </a:p>
          <a:p>
            <a:r>
              <a:rPr lang="en-US" dirty="0"/>
              <a:t>The total trade balance worsened from –$126.8 billion in 2012 to –$222.4 billion in 2024.</a:t>
            </a:r>
          </a:p>
          <a:p>
            <a:r>
              <a:rPr lang="en-US" dirty="0"/>
              <a:t>The largest yearly deficit occurred in 2021 at –$255.9 billion.</a:t>
            </a:r>
          </a:p>
          <a:p>
            <a:r>
              <a:rPr lang="en-US" dirty="0"/>
              <a:t>Export values remained very small compared to import values across all years and metals.</a:t>
            </a:r>
          </a:p>
          <a:p>
            <a:r>
              <a:rPr lang="en-US" b="1" dirty="0"/>
              <a:t>Iron</a:t>
            </a:r>
            <a:endParaRPr lang="en-US" dirty="0"/>
          </a:p>
          <a:p>
            <a:r>
              <a:rPr lang="en-US" dirty="0"/>
              <a:t>Iron was China’s most imported metal in every year from 2012 to 2024.</a:t>
            </a:r>
          </a:p>
          <a:p>
            <a:r>
              <a:rPr lang="en-US" dirty="0"/>
              <a:t>Import value rose from $95.62 billion in 2012 to a peak of $134.58 billion in 2023.</a:t>
            </a:r>
          </a:p>
          <a:p>
            <a:r>
              <a:rPr lang="en-US" dirty="0"/>
              <a:t>Export value for iron increased modestly from $0.0079 billion in 2012 to $2.63 billion in 2023.</a:t>
            </a:r>
          </a:p>
          <a:p>
            <a:r>
              <a:rPr lang="en-US" dirty="0"/>
              <a:t>Net import value for iron in 2023 was approximately $131.95 billion.</a:t>
            </a:r>
          </a:p>
          <a:p>
            <a:r>
              <a:rPr lang="en-US" b="1" dirty="0"/>
              <a:t>Copper</a:t>
            </a:r>
            <a:endParaRPr lang="en-US" dirty="0"/>
          </a:p>
          <a:p>
            <a:r>
              <a:rPr lang="en-US" dirty="0"/>
              <a:t>Copper imports more than tripled from $16.93 billion in 2012 to $67.33 billion in 2024.</a:t>
            </a:r>
          </a:p>
          <a:p>
            <a:r>
              <a:rPr lang="en-US" dirty="0"/>
              <a:t>Exports remained minimal, increasing slightly from $0.00066 billion in 2012 to $0.0072 billion in 2023.</a:t>
            </a:r>
          </a:p>
          <a:p>
            <a:r>
              <a:rPr lang="en-US" dirty="0"/>
              <a:t>The net copper import value in 2024 was approximately $67.32 billion.</a:t>
            </a:r>
          </a:p>
          <a:p>
            <a:r>
              <a:rPr lang="en-US" b="1" dirty="0" err="1"/>
              <a:t>Aluminium</a:t>
            </a:r>
            <a:endParaRPr lang="en-US" dirty="0"/>
          </a:p>
          <a:p>
            <a:r>
              <a:rPr lang="en-US" dirty="0" err="1"/>
              <a:t>Aluminium</a:t>
            </a:r>
            <a:r>
              <a:rPr lang="en-US" dirty="0"/>
              <a:t> import value increased from $1.89 billion in 2012 to $10.53 billion in 2024.</a:t>
            </a:r>
          </a:p>
          <a:p>
            <a:r>
              <a:rPr lang="en-US" dirty="0"/>
              <a:t>Export values stayed low throughout, with a peak export of $0.0213 billion in 2018.</a:t>
            </a:r>
          </a:p>
          <a:p>
            <a:r>
              <a:rPr lang="en-US" dirty="0"/>
              <a:t>In 2024, the net import value for </a:t>
            </a:r>
            <a:r>
              <a:rPr lang="en-US" dirty="0" err="1"/>
              <a:t>aluminium</a:t>
            </a:r>
            <a:r>
              <a:rPr lang="en-US" dirty="0"/>
              <a:t> was approximately $10.52 billion.</a:t>
            </a:r>
          </a:p>
          <a:p>
            <a:r>
              <a:rPr lang="en-US" b="1" dirty="0"/>
              <a:t>Lithium</a:t>
            </a:r>
            <a:endParaRPr lang="en-US" dirty="0"/>
          </a:p>
          <a:p>
            <a:r>
              <a:rPr lang="en-US" dirty="0"/>
              <a:t>Lithium import value rose from $0.26 billion in 2020 to $6.79 billion in 2022.</a:t>
            </a:r>
          </a:p>
          <a:p>
            <a:r>
              <a:rPr lang="en-US" dirty="0"/>
              <a:t>Export value also surged from $0.60 billion in 2020 to $6.74 billion in 2023.</a:t>
            </a:r>
          </a:p>
          <a:p>
            <a:r>
              <a:rPr lang="en-US" dirty="0"/>
              <a:t>In 2023, lithium exports ($6.74 billion) nearly matched imports ($6.51 billion), making it the only metal approaching export-import parity.</a:t>
            </a:r>
          </a:p>
          <a:p>
            <a:r>
              <a:rPr lang="en-US" b="1" dirty="0"/>
              <a:t>Manganese</a:t>
            </a:r>
            <a:endParaRPr lang="en-US" dirty="0"/>
          </a:p>
          <a:p>
            <a:r>
              <a:rPr lang="en-US" dirty="0"/>
              <a:t>Import value grew from $2.19 billion in 2012 to a peak of $6.36 billion in 2019, then declined to $4.41 billion in 2024.</a:t>
            </a:r>
          </a:p>
          <a:p>
            <a:r>
              <a:rPr lang="en-US" dirty="0"/>
              <a:t>Export values remained low, peaking at $0.0242 billion in 2023.</a:t>
            </a:r>
          </a:p>
          <a:p>
            <a:r>
              <a:rPr lang="en-US" dirty="0"/>
              <a:t>Manganese consistently showed a net import position across all years.</a:t>
            </a:r>
          </a:p>
          <a:p>
            <a:r>
              <a:rPr lang="en-US" b="1" dirty="0"/>
              <a:t>Zinc</a:t>
            </a:r>
            <a:endParaRPr lang="en-US" dirty="0"/>
          </a:p>
          <a:p>
            <a:r>
              <a:rPr lang="en-US" dirty="0"/>
              <a:t>Zinc imports fluctuated between $1.24 billion (2012) and $4.77 billion (2022).</a:t>
            </a:r>
          </a:p>
          <a:p>
            <a:r>
              <a:rPr lang="en-US" dirty="0"/>
              <a:t>Exports were extremely small, generally under $0.0002 billion.</a:t>
            </a:r>
          </a:p>
          <a:p>
            <a:r>
              <a:rPr lang="en-US" dirty="0"/>
              <a:t>In 2024, China imported $4.38 billion worth of zinc and exported just $0.00014 billion.</a:t>
            </a:r>
          </a:p>
          <a:p>
            <a:r>
              <a:rPr lang="en-US" b="1" dirty="0"/>
              <a:t>Nickel</a:t>
            </a:r>
            <a:endParaRPr lang="en-US" dirty="0"/>
          </a:p>
          <a:p>
            <a:r>
              <a:rPr lang="en-US" dirty="0"/>
              <a:t>Import value for nickel was $5.25 billion in 2012 and declined to $2.67 billion in 2024.</a:t>
            </a:r>
          </a:p>
          <a:p>
            <a:r>
              <a:rPr lang="en-US" dirty="0"/>
              <a:t>Exports were negligible, under $0.013 billion across all years.</a:t>
            </a:r>
          </a:p>
          <a:p>
            <a:r>
              <a:rPr lang="en-US" dirty="0"/>
              <a:t>Net import value remained high due to minimal exports.</a:t>
            </a:r>
          </a:p>
          <a:p>
            <a:r>
              <a:rPr lang="en-US" b="1" dirty="0"/>
              <a:t>Lead</a:t>
            </a:r>
            <a:endParaRPr lang="en-US" dirty="0"/>
          </a:p>
          <a:p>
            <a:r>
              <a:rPr lang="en-US" dirty="0"/>
              <a:t>Lead imports ranged between $1.45 billion and $3.17 billion from 2012 to 2024.</a:t>
            </a:r>
          </a:p>
          <a:p>
            <a:r>
              <a:rPr lang="en-US" dirty="0"/>
              <a:t>Cobalt Export value peaked at $0.0262 billion in 2013 and declined to near-zero levels.</a:t>
            </a:r>
          </a:p>
          <a:p>
            <a:r>
              <a:rPr lang="en-US" dirty="0"/>
              <a:t>Lead was consistently a net import item.</a:t>
            </a:r>
          </a:p>
          <a:p>
            <a:r>
              <a:rPr lang="en-US" b="1" dirty="0"/>
              <a:t>Tin</a:t>
            </a:r>
            <a:endParaRPr lang="en-US" dirty="0"/>
          </a:p>
          <a:p>
            <a:r>
              <a:rPr lang="en-US" dirty="0"/>
              <a:t>Tin imports were modest, increasing from $0.18 billion in 2012 to $1.67 billion in 2024.</a:t>
            </a:r>
          </a:p>
          <a:p>
            <a:r>
              <a:rPr lang="en-US" dirty="0"/>
              <a:t>Export values were minimal or zero in most years.</a:t>
            </a:r>
          </a:p>
          <a:p>
            <a:r>
              <a:rPr lang="en-US" b="1" dirty="0"/>
              <a:t>Cobalt</a:t>
            </a:r>
            <a:endParaRPr lang="en-US" dirty="0"/>
          </a:p>
          <a:p>
            <a:r>
              <a:rPr lang="en-US" dirty="0"/>
              <a:t>import value peaked at $0.60 billion in 2018, then declined to $0.0015 billion in 2024.</a:t>
            </a:r>
          </a:p>
          <a:p>
            <a:r>
              <a:rPr lang="en-US" dirty="0"/>
              <a:t>Export values were nearly zero across all years.</a:t>
            </a:r>
          </a:p>
          <a:p>
            <a:r>
              <a:rPr lang="en-US" b="1" dirty="0"/>
              <a:t>Export vs Import Summary (2023 Example)</a:t>
            </a:r>
            <a:endParaRPr lang="en-US" dirty="0"/>
          </a:p>
          <a:p>
            <a:r>
              <a:rPr lang="en-US" dirty="0"/>
              <a:t>Total metal import value in 2023: approximately $225.15 billion (sum of all metals).</a:t>
            </a:r>
          </a:p>
          <a:p>
            <a:r>
              <a:rPr lang="en-US" dirty="0"/>
              <a:t>Total export value in 2023: approximately $9.04 billion.</a:t>
            </a:r>
          </a:p>
          <a:p>
            <a:r>
              <a:rPr lang="en-US" dirty="0"/>
              <a:t>Metal exports in 2023 accounted for around 4% of the total metal trade value.</a:t>
            </a:r>
          </a:p>
          <a:p>
            <a:r>
              <a:rPr lang="en-US" dirty="0"/>
              <a:t>This confirms China’s persistent position as a net importer of key industrial metals.</a:t>
            </a:r>
          </a:p>
          <a:p>
            <a:endParaRPr lang="en-IN" dirty="0"/>
          </a:p>
        </p:txBody>
      </p:sp>
      <p:sp>
        <p:nvSpPr>
          <p:cNvPr id="4" name="Slide Number Placeholder 3"/>
          <p:cNvSpPr>
            <a:spLocks noGrp="1"/>
          </p:cNvSpPr>
          <p:nvPr>
            <p:ph type="sldNum" sz="quarter" idx="5"/>
          </p:nvPr>
        </p:nvSpPr>
        <p:spPr/>
        <p:txBody>
          <a:bodyPr/>
          <a:lstStyle/>
          <a:p>
            <a:fld id="{5D4600AF-F529-4830-B292-CBF6A57BE892}" type="slidenum">
              <a:rPr lang="en-IN" smtClean="0"/>
              <a:t>1</a:t>
            </a:fld>
            <a:endParaRPr lang="en-IN"/>
          </a:p>
        </p:txBody>
      </p:sp>
    </p:spTree>
    <p:extLst>
      <p:ext uri="{BB962C8B-B14F-4D97-AF65-F5344CB8AC3E}">
        <p14:creationId xmlns:p14="http://schemas.microsoft.com/office/powerpoint/2010/main" val="148202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B65F2A-BEF0-51F6-5D93-170D64F7BE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5875CE-2494-BCBA-D058-B25446FB61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09085D-D2E6-41B1-DB12-9A173BD23146}"/>
              </a:ext>
            </a:extLst>
          </p:cNvPr>
          <p:cNvSpPr>
            <a:spLocks noGrp="1"/>
          </p:cNvSpPr>
          <p:nvPr>
            <p:ph type="body" idx="1"/>
          </p:nvPr>
        </p:nvSpPr>
        <p:spPr/>
        <p:txBody>
          <a:bodyPr/>
          <a:lstStyle/>
          <a:p>
            <a:r>
              <a:rPr lang="en-US" b="1" dirty="0"/>
              <a:t>General Trade Overview</a:t>
            </a:r>
            <a:endParaRPr lang="en-US" dirty="0"/>
          </a:p>
          <a:p>
            <a:r>
              <a:rPr lang="en-US" dirty="0"/>
              <a:t>China ran a consistent trade deficit in metals from 2012 to 2024.</a:t>
            </a:r>
          </a:p>
          <a:p>
            <a:r>
              <a:rPr lang="en-US" dirty="0"/>
              <a:t>The total trade balance worsened from –$126.8 billion in 2012 to –$222.4 billion in 2024.</a:t>
            </a:r>
          </a:p>
          <a:p>
            <a:r>
              <a:rPr lang="en-US" dirty="0"/>
              <a:t>The largest yearly deficit occurred in 2021 at –$255.9 billion.</a:t>
            </a:r>
          </a:p>
          <a:p>
            <a:r>
              <a:rPr lang="en-US" dirty="0"/>
              <a:t>Export values remained very small compared to import values across all years and metals.</a:t>
            </a:r>
          </a:p>
          <a:p>
            <a:r>
              <a:rPr lang="en-US" b="1" dirty="0"/>
              <a:t>Iron</a:t>
            </a:r>
            <a:endParaRPr lang="en-US" dirty="0"/>
          </a:p>
          <a:p>
            <a:r>
              <a:rPr lang="en-US" dirty="0"/>
              <a:t>Iron was China’s most imported metal in every year from 2012 to 2024.</a:t>
            </a:r>
          </a:p>
          <a:p>
            <a:r>
              <a:rPr lang="en-US" dirty="0"/>
              <a:t>Import value rose from $95.62 billion in 2012 to a peak of $134.58 billion in 2023.</a:t>
            </a:r>
          </a:p>
          <a:p>
            <a:r>
              <a:rPr lang="en-US" dirty="0"/>
              <a:t>Export value for iron increased modestly from $0.0079 billion in 2012 to $2.63 billion in 2023.</a:t>
            </a:r>
          </a:p>
          <a:p>
            <a:r>
              <a:rPr lang="en-US" dirty="0"/>
              <a:t>Net import value for iron in 2023 was approximately $131.95 billion.</a:t>
            </a:r>
          </a:p>
          <a:p>
            <a:r>
              <a:rPr lang="en-US" b="1" dirty="0"/>
              <a:t>Copper</a:t>
            </a:r>
            <a:endParaRPr lang="en-US" dirty="0"/>
          </a:p>
          <a:p>
            <a:r>
              <a:rPr lang="en-US" dirty="0"/>
              <a:t>Copper imports more than tripled from $16.93 billion in 2012 to $67.33 billion in 2024.</a:t>
            </a:r>
          </a:p>
          <a:p>
            <a:r>
              <a:rPr lang="en-US" dirty="0"/>
              <a:t>Exports remained minimal, increasing slightly from $0.00066 billion in 2012 to $0.0072 billion in 2023.</a:t>
            </a:r>
          </a:p>
          <a:p>
            <a:r>
              <a:rPr lang="en-US" dirty="0"/>
              <a:t>The net copper import value in 2024 was approximately $67.32 billion.</a:t>
            </a:r>
          </a:p>
          <a:p>
            <a:r>
              <a:rPr lang="en-US" b="1" dirty="0" err="1"/>
              <a:t>Aluminium</a:t>
            </a:r>
            <a:endParaRPr lang="en-US" dirty="0"/>
          </a:p>
          <a:p>
            <a:r>
              <a:rPr lang="en-US" dirty="0" err="1"/>
              <a:t>Aluminium</a:t>
            </a:r>
            <a:r>
              <a:rPr lang="en-US" dirty="0"/>
              <a:t> import value increased from $1.89 billion in 2012 to $10.53 billion in 2024.</a:t>
            </a:r>
          </a:p>
          <a:p>
            <a:r>
              <a:rPr lang="en-US" dirty="0"/>
              <a:t>Export values stayed low throughout, with a peak export of $0.0213 billion in 2018.</a:t>
            </a:r>
          </a:p>
          <a:p>
            <a:r>
              <a:rPr lang="en-US" dirty="0"/>
              <a:t>In 2024, the net import value for </a:t>
            </a:r>
            <a:r>
              <a:rPr lang="en-US" dirty="0" err="1"/>
              <a:t>aluminium</a:t>
            </a:r>
            <a:r>
              <a:rPr lang="en-US" dirty="0"/>
              <a:t> was approximately $10.52 billion.</a:t>
            </a:r>
          </a:p>
          <a:p>
            <a:r>
              <a:rPr lang="en-US" b="1" dirty="0"/>
              <a:t>Lithium</a:t>
            </a:r>
            <a:endParaRPr lang="en-US" dirty="0"/>
          </a:p>
          <a:p>
            <a:r>
              <a:rPr lang="en-US" dirty="0"/>
              <a:t>Lithium import value rose from $0.26 billion in 2020 to $6.79 billion in 2022.</a:t>
            </a:r>
          </a:p>
          <a:p>
            <a:r>
              <a:rPr lang="en-US" dirty="0"/>
              <a:t>Export value also surged from $0.60 billion in 2020 to $6.74 billion in 2023.</a:t>
            </a:r>
          </a:p>
          <a:p>
            <a:r>
              <a:rPr lang="en-US" dirty="0"/>
              <a:t>In 2023, lithium exports ($6.74 billion) nearly matched imports ($6.51 billion), making it the only metal approaching export-import parity.</a:t>
            </a:r>
          </a:p>
          <a:p>
            <a:r>
              <a:rPr lang="en-US" b="1" dirty="0"/>
              <a:t>Manganese</a:t>
            </a:r>
            <a:endParaRPr lang="en-US" dirty="0"/>
          </a:p>
          <a:p>
            <a:r>
              <a:rPr lang="en-US" dirty="0"/>
              <a:t>Import value grew from $2.19 billion in 2012 to a peak of $6.36 billion in 2019, then declined to $4.41 billion in 2024.</a:t>
            </a:r>
          </a:p>
          <a:p>
            <a:r>
              <a:rPr lang="en-US" dirty="0"/>
              <a:t>Export values remained low, peaking at $0.0242 billion in 2023.</a:t>
            </a:r>
          </a:p>
          <a:p>
            <a:r>
              <a:rPr lang="en-US" dirty="0"/>
              <a:t>Manganese consistently showed a net import position across all years.</a:t>
            </a:r>
          </a:p>
          <a:p>
            <a:r>
              <a:rPr lang="en-US" b="1" dirty="0"/>
              <a:t>Zinc</a:t>
            </a:r>
            <a:endParaRPr lang="en-US" dirty="0"/>
          </a:p>
          <a:p>
            <a:r>
              <a:rPr lang="en-US" dirty="0"/>
              <a:t>Zinc imports fluctuated between $1.24 billion (2012) and $4.77 billion (2022).</a:t>
            </a:r>
          </a:p>
          <a:p>
            <a:r>
              <a:rPr lang="en-US" dirty="0"/>
              <a:t>Exports were extremely small, generally under $0.0002 billion.</a:t>
            </a:r>
          </a:p>
          <a:p>
            <a:r>
              <a:rPr lang="en-US" dirty="0"/>
              <a:t>In 2024, China imported $4.38 billion worth of zinc and exported just $0.00014 billion.</a:t>
            </a:r>
          </a:p>
          <a:p>
            <a:r>
              <a:rPr lang="en-US" b="1" dirty="0"/>
              <a:t>Nickel</a:t>
            </a:r>
            <a:endParaRPr lang="en-US" dirty="0"/>
          </a:p>
          <a:p>
            <a:r>
              <a:rPr lang="en-US" dirty="0"/>
              <a:t>Import value for nickel was $5.25 billion in 2012 and declined to $2.67 billion in 2024.</a:t>
            </a:r>
          </a:p>
          <a:p>
            <a:r>
              <a:rPr lang="en-US" dirty="0"/>
              <a:t>Exports were negligible, under $0.013 billion across all years.</a:t>
            </a:r>
          </a:p>
          <a:p>
            <a:r>
              <a:rPr lang="en-US" dirty="0"/>
              <a:t>Net import value remained high due to minimal exports.</a:t>
            </a:r>
          </a:p>
          <a:p>
            <a:r>
              <a:rPr lang="en-US" b="1" dirty="0"/>
              <a:t>Lead</a:t>
            </a:r>
            <a:endParaRPr lang="en-US" dirty="0"/>
          </a:p>
          <a:p>
            <a:r>
              <a:rPr lang="en-US" dirty="0"/>
              <a:t>Lead imports ranged between $1.45 billion and $3.17 billion from 2012 to 2024.</a:t>
            </a:r>
          </a:p>
          <a:p>
            <a:r>
              <a:rPr lang="en-US" dirty="0"/>
              <a:t>Cobalt Export value peaked at $0.0262 billion in 2013 and declined to near-zero levels.</a:t>
            </a:r>
          </a:p>
          <a:p>
            <a:r>
              <a:rPr lang="en-US" dirty="0"/>
              <a:t>Lead was consistently a net import item.</a:t>
            </a:r>
          </a:p>
          <a:p>
            <a:r>
              <a:rPr lang="en-US" b="1" dirty="0"/>
              <a:t>Tin</a:t>
            </a:r>
            <a:endParaRPr lang="en-US" dirty="0"/>
          </a:p>
          <a:p>
            <a:r>
              <a:rPr lang="en-US" dirty="0"/>
              <a:t>Tin imports were modest, increasing from $0.18 billion in 2012 to $1.67 billion in 2024.</a:t>
            </a:r>
          </a:p>
          <a:p>
            <a:r>
              <a:rPr lang="en-US" dirty="0"/>
              <a:t>Export values were minimal or zero in most years.</a:t>
            </a:r>
          </a:p>
          <a:p>
            <a:r>
              <a:rPr lang="en-US" b="1" dirty="0"/>
              <a:t>Cobalt</a:t>
            </a:r>
            <a:endParaRPr lang="en-US" dirty="0"/>
          </a:p>
          <a:p>
            <a:r>
              <a:rPr lang="en-US" dirty="0"/>
              <a:t>import value peaked at $0.60 billion in 2018, then declined to $0.0015 billion in 2024.</a:t>
            </a:r>
          </a:p>
          <a:p>
            <a:r>
              <a:rPr lang="en-US" dirty="0"/>
              <a:t>Export values were nearly zero across all years.</a:t>
            </a:r>
          </a:p>
          <a:p>
            <a:r>
              <a:rPr lang="en-US" b="1" dirty="0"/>
              <a:t>Export vs Import Summary (2023 Example)</a:t>
            </a:r>
            <a:endParaRPr lang="en-US" dirty="0"/>
          </a:p>
          <a:p>
            <a:r>
              <a:rPr lang="en-US" dirty="0"/>
              <a:t>Total metal import value in 2023: approximately $225.15 billion (sum of all metals).</a:t>
            </a:r>
          </a:p>
          <a:p>
            <a:r>
              <a:rPr lang="en-US" dirty="0"/>
              <a:t>Total export value in 2023: approximately $9.04 billion.</a:t>
            </a:r>
          </a:p>
          <a:p>
            <a:r>
              <a:rPr lang="en-US" dirty="0"/>
              <a:t>Metal exports in 2023 accounted for around 4% of the total metal trade value.</a:t>
            </a:r>
          </a:p>
          <a:p>
            <a:r>
              <a:rPr lang="en-US" dirty="0"/>
              <a:t>This confirms China’s persistent position as a net importer of key industrial metals.</a:t>
            </a:r>
          </a:p>
          <a:p>
            <a:endParaRPr lang="en-IN" dirty="0"/>
          </a:p>
        </p:txBody>
      </p:sp>
      <p:sp>
        <p:nvSpPr>
          <p:cNvPr id="4" name="Slide Number Placeholder 3">
            <a:extLst>
              <a:ext uri="{FF2B5EF4-FFF2-40B4-BE49-F238E27FC236}">
                <a16:creationId xmlns:a16="http://schemas.microsoft.com/office/drawing/2014/main" id="{28607F26-9045-41E9-DEF4-3B93EAB8DCA5}"/>
              </a:ext>
            </a:extLst>
          </p:cNvPr>
          <p:cNvSpPr>
            <a:spLocks noGrp="1"/>
          </p:cNvSpPr>
          <p:nvPr>
            <p:ph type="sldNum" sz="quarter" idx="5"/>
          </p:nvPr>
        </p:nvSpPr>
        <p:spPr/>
        <p:txBody>
          <a:bodyPr/>
          <a:lstStyle/>
          <a:p>
            <a:fld id="{5D4600AF-F529-4830-B292-CBF6A57BE892}" type="slidenum">
              <a:rPr lang="en-IN" smtClean="0"/>
              <a:t>2</a:t>
            </a:fld>
            <a:endParaRPr lang="en-IN"/>
          </a:p>
        </p:txBody>
      </p:sp>
    </p:spTree>
    <p:extLst>
      <p:ext uri="{BB962C8B-B14F-4D97-AF65-F5344CB8AC3E}">
        <p14:creationId xmlns:p14="http://schemas.microsoft.com/office/powerpoint/2010/main" val="38072861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AP Header and main">
    <p:bg>
      <p:bgPr>
        <a:solidFill>
          <a:schemeClr val="tx1"/>
        </a:solidFill>
        <a:effectLst/>
      </p:bgPr>
    </p:bg>
    <p:spTree>
      <p:nvGrpSpPr>
        <p:cNvPr id="1" name=""/>
        <p:cNvGrpSpPr/>
        <p:nvPr/>
      </p:nvGrpSpPr>
      <p:grpSpPr>
        <a:xfrm>
          <a:off x="0" y="0"/>
          <a:ext cx="0" cy="0"/>
          <a:chOff x="0" y="0"/>
          <a:chExt cx="0" cy="0"/>
        </a:xfrm>
      </p:grpSpPr>
      <p:sp>
        <p:nvSpPr>
          <p:cNvPr id="19" name="Text Placeholder 15">
            <a:extLst>
              <a:ext uri="{FF2B5EF4-FFF2-40B4-BE49-F238E27FC236}">
                <a16:creationId xmlns:a16="http://schemas.microsoft.com/office/drawing/2014/main" id="{A6E4D686-1ABC-46BD-BF89-D36206F9D5ED}"/>
              </a:ext>
            </a:extLst>
          </p:cNvPr>
          <p:cNvSpPr>
            <a:spLocks noGrp="1"/>
          </p:cNvSpPr>
          <p:nvPr>
            <p:ph type="body" sz="quarter" idx="13" hasCustomPrompt="1"/>
          </p:nvPr>
        </p:nvSpPr>
        <p:spPr>
          <a:xfrm>
            <a:off x="2" y="7338979"/>
            <a:ext cx="9519047" cy="277846"/>
          </a:xfrm>
          <a:prstGeom prst="rect">
            <a:avLst/>
          </a:prstGeom>
        </p:spPr>
        <p:txBody>
          <a:bodyPr anchor="b">
            <a:noAutofit/>
          </a:bodyPr>
          <a:lstStyle>
            <a:lvl1pPr algn="l">
              <a:buNone/>
              <a:defRPr sz="888">
                <a:solidFill>
                  <a:schemeClr val="bg1">
                    <a:lumMod val="50000"/>
                  </a:schemeClr>
                </a:solidFill>
              </a:defRPr>
            </a:lvl1pPr>
          </a:lstStyle>
          <a:p>
            <a:pPr lvl="0"/>
            <a:r>
              <a:rPr lang="en-US"/>
              <a:t>Here is the source, font size 8, not bold</a:t>
            </a:r>
          </a:p>
        </p:txBody>
      </p:sp>
      <p:sp>
        <p:nvSpPr>
          <p:cNvPr id="15" name="Slide Number Placeholder 5">
            <a:extLst>
              <a:ext uri="{FF2B5EF4-FFF2-40B4-BE49-F238E27FC236}">
                <a16:creationId xmlns:a16="http://schemas.microsoft.com/office/drawing/2014/main" id="{ECB53C61-D359-4416-9AF4-1591BC4D105E}"/>
              </a:ext>
            </a:extLst>
          </p:cNvPr>
          <p:cNvSpPr txBox="1">
            <a:spLocks/>
          </p:cNvSpPr>
          <p:nvPr userDrawn="1"/>
        </p:nvSpPr>
        <p:spPr>
          <a:xfrm>
            <a:off x="10115142" y="7034619"/>
            <a:ext cx="841275" cy="456382"/>
          </a:xfrm>
          <a:prstGeom prst="rect">
            <a:avLst/>
          </a:prstGeom>
        </p:spPr>
        <p:txBody>
          <a:bodyPr vert="horz" lIns="101558" tIns="50779" rIns="101558" bIns="50779" rtlCol="0" anchor="ctr"/>
          <a:lstStyle>
            <a:defPPr>
              <a:defRPr lang="en-US"/>
            </a:defPPr>
            <a:lvl1pPr marL="0" algn="l" defTabSz="914400" rtl="0" eaLnBrk="1" latinLnBrk="0" hangingPunct="1">
              <a:defRPr lang="en-US" sz="1200" b="1" i="0" kern="1200" smtClean="0">
                <a:solidFill>
                  <a:srgbClr val="353735"/>
                </a:solidFill>
                <a:latin typeface="Gill Sans" panose="020B0502020104020203" pitchFamily="34" charset="-79"/>
                <a:ea typeface="+mn-ea"/>
                <a:cs typeface="Gill Sans" panose="020B0502020104020203" pitchFamily="34" charset="-79"/>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361ABF2-6F5F-AC4E-8E2B-155C2D608473}" type="slidenum">
              <a:rPr lang="en-AU" sz="1555" b="0" i="0" smtClean="0">
                <a:solidFill>
                  <a:schemeClr val="accent1"/>
                </a:solidFill>
                <a:latin typeface="Avenir Light" panose="020B0402020203020204" pitchFamily="34" charset="77"/>
              </a:rPr>
              <a:pPr algn="r"/>
              <a:t>‹#›</a:t>
            </a:fld>
            <a:endParaRPr lang="en-AU" sz="2665" b="0" i="0">
              <a:solidFill>
                <a:schemeClr val="accent1"/>
              </a:solidFill>
              <a:latin typeface="Avenir Light" panose="020B0402020203020204" pitchFamily="34" charset="77"/>
            </a:endParaRPr>
          </a:p>
        </p:txBody>
      </p:sp>
      <p:sp>
        <p:nvSpPr>
          <p:cNvPr id="14" name="Content Placeholder 2">
            <a:extLst>
              <a:ext uri="{FF2B5EF4-FFF2-40B4-BE49-F238E27FC236}">
                <a16:creationId xmlns:a16="http://schemas.microsoft.com/office/drawing/2014/main" id="{A5F12112-B4B9-4F7F-9712-43B2025AF1E8}"/>
              </a:ext>
            </a:extLst>
          </p:cNvPr>
          <p:cNvSpPr>
            <a:spLocks noGrp="1"/>
          </p:cNvSpPr>
          <p:nvPr>
            <p:ph idx="1"/>
          </p:nvPr>
        </p:nvSpPr>
        <p:spPr>
          <a:xfrm>
            <a:off x="478466" y="1660389"/>
            <a:ext cx="10423166" cy="5361542"/>
          </a:xfrm>
          <a:prstGeom prst="rect">
            <a:avLst/>
          </a:prstGeom>
        </p:spPr>
        <p:txBody>
          <a:bodyPr>
            <a:normAutofit/>
          </a:bodyPr>
          <a:lstStyle>
            <a:lvl1pPr>
              <a:defRPr sz="1333">
                <a:latin typeface="Arial" panose="020B0604020202020204" pitchFamily="34" charset="0"/>
                <a:ea typeface="Verdana" panose="020B0604030504040204" pitchFamily="34" charset="0"/>
                <a:cs typeface="Arial" panose="020B0604020202020204" pitchFamily="34" charset="0"/>
              </a:defRPr>
            </a:lvl1pPr>
            <a:lvl2pPr>
              <a:defRPr sz="1333">
                <a:latin typeface="Arial" panose="020B0604020202020204" pitchFamily="34" charset="0"/>
                <a:ea typeface="Verdana" panose="020B0604030504040204" pitchFamily="34" charset="0"/>
                <a:cs typeface="Arial" panose="020B0604020202020204" pitchFamily="34" charset="0"/>
              </a:defRPr>
            </a:lvl2pPr>
            <a:lvl3pPr>
              <a:defRPr sz="1333">
                <a:latin typeface="Arial" panose="020B0604020202020204" pitchFamily="34" charset="0"/>
                <a:ea typeface="Verdana" panose="020B0604030504040204" pitchFamily="34" charset="0"/>
                <a:cs typeface="Arial" panose="020B0604020202020204" pitchFamily="34" charset="0"/>
              </a:defRPr>
            </a:lvl3pPr>
            <a:lvl4pPr>
              <a:defRPr sz="1333">
                <a:latin typeface="Arial" panose="020B0604020202020204" pitchFamily="34" charset="0"/>
                <a:ea typeface="Verdana" panose="020B0604030504040204" pitchFamily="34" charset="0"/>
                <a:cs typeface="Arial" panose="020B0604020202020204" pitchFamily="34" charset="0"/>
              </a:defRPr>
            </a:lvl4pPr>
            <a:lvl5pPr>
              <a:defRPr sz="1333">
                <a:latin typeface="Arial" panose="020B0604020202020204" pitchFamily="34" charset="0"/>
                <a:ea typeface="Verdana" panose="020B060403050404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Title 1">
            <a:extLst>
              <a:ext uri="{FF2B5EF4-FFF2-40B4-BE49-F238E27FC236}">
                <a16:creationId xmlns:a16="http://schemas.microsoft.com/office/drawing/2014/main" id="{AB1D749B-4197-4831-B8D8-A9B000804E8F}"/>
              </a:ext>
            </a:extLst>
          </p:cNvPr>
          <p:cNvSpPr>
            <a:spLocks noGrp="1"/>
          </p:cNvSpPr>
          <p:nvPr>
            <p:ph type="title"/>
          </p:nvPr>
        </p:nvSpPr>
        <p:spPr>
          <a:xfrm>
            <a:off x="478466" y="405530"/>
            <a:ext cx="9443263" cy="1109779"/>
          </a:xfrm>
          <a:prstGeom prst="rect">
            <a:avLst/>
          </a:prstGeom>
        </p:spPr>
        <p:txBody>
          <a:bodyPr anchor="t">
            <a:normAutofit/>
          </a:bodyPr>
          <a:lstStyle>
            <a:lvl1pPr>
              <a:defRPr sz="2443" b="0" i="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r>
              <a:rPr lang="en-GB" dirty="0"/>
              <a:t>Click to edit Master title style</a:t>
            </a:r>
            <a:endParaRPr lang="en-US" dirty="0"/>
          </a:p>
        </p:txBody>
      </p:sp>
      <p:pic>
        <p:nvPicPr>
          <p:cNvPr id="2" name="Picture 1">
            <a:extLst>
              <a:ext uri="{FF2B5EF4-FFF2-40B4-BE49-F238E27FC236}">
                <a16:creationId xmlns:a16="http://schemas.microsoft.com/office/drawing/2014/main" id="{C4595F65-11B9-7818-45BA-820079126059}"/>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9921729" y="75972"/>
            <a:ext cx="1416720" cy="951640"/>
          </a:xfrm>
          <a:prstGeom prst="rect">
            <a:avLst/>
          </a:prstGeom>
        </p:spPr>
      </p:pic>
      <p:sp>
        <p:nvSpPr>
          <p:cNvPr id="3" name="Rectangle 2">
            <a:extLst>
              <a:ext uri="{FF2B5EF4-FFF2-40B4-BE49-F238E27FC236}">
                <a16:creationId xmlns:a16="http://schemas.microsoft.com/office/drawing/2014/main" id="{2D1AEE5E-2041-A6AE-2453-E3C1150E8D0F}"/>
              </a:ext>
            </a:extLst>
          </p:cNvPr>
          <p:cNvSpPr/>
          <p:nvPr userDrawn="1"/>
        </p:nvSpPr>
        <p:spPr>
          <a:xfrm>
            <a:off x="2" y="2175645"/>
            <a:ext cx="118125" cy="10595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4" name="Rectangle 3">
            <a:extLst>
              <a:ext uri="{FF2B5EF4-FFF2-40B4-BE49-F238E27FC236}">
                <a16:creationId xmlns:a16="http://schemas.microsoft.com/office/drawing/2014/main" id="{AC1C80F5-19E8-F948-5BFF-15C36C31DEC8}"/>
              </a:ext>
            </a:extLst>
          </p:cNvPr>
          <p:cNvSpPr/>
          <p:nvPr userDrawn="1"/>
        </p:nvSpPr>
        <p:spPr>
          <a:xfrm>
            <a:off x="2" y="3239210"/>
            <a:ext cx="118125" cy="1059558"/>
          </a:xfrm>
          <a:prstGeom prst="rect">
            <a:avLst/>
          </a:prstGeom>
          <a:solidFill>
            <a:srgbClr val="024B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5" name="Rectangle 4">
            <a:extLst>
              <a:ext uri="{FF2B5EF4-FFF2-40B4-BE49-F238E27FC236}">
                <a16:creationId xmlns:a16="http://schemas.microsoft.com/office/drawing/2014/main" id="{D60E3F96-1F4C-735B-A719-BF5237DC9C41}"/>
              </a:ext>
            </a:extLst>
          </p:cNvPr>
          <p:cNvSpPr/>
          <p:nvPr userDrawn="1"/>
        </p:nvSpPr>
        <p:spPr>
          <a:xfrm>
            <a:off x="2" y="4292195"/>
            <a:ext cx="118125" cy="10595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7" name="Rectangle 6">
            <a:extLst>
              <a:ext uri="{FF2B5EF4-FFF2-40B4-BE49-F238E27FC236}">
                <a16:creationId xmlns:a16="http://schemas.microsoft.com/office/drawing/2014/main" id="{E7CF5F81-8268-6812-7610-F6038ADACECB}"/>
              </a:ext>
            </a:extLst>
          </p:cNvPr>
          <p:cNvSpPr/>
          <p:nvPr userDrawn="1"/>
        </p:nvSpPr>
        <p:spPr>
          <a:xfrm>
            <a:off x="11313914" y="2175645"/>
            <a:ext cx="118125" cy="10595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8" name="Rectangle 7">
            <a:extLst>
              <a:ext uri="{FF2B5EF4-FFF2-40B4-BE49-F238E27FC236}">
                <a16:creationId xmlns:a16="http://schemas.microsoft.com/office/drawing/2014/main" id="{08D4E222-C23C-928C-A4B8-C3F02AF9717F}"/>
              </a:ext>
            </a:extLst>
          </p:cNvPr>
          <p:cNvSpPr/>
          <p:nvPr userDrawn="1"/>
        </p:nvSpPr>
        <p:spPr>
          <a:xfrm>
            <a:off x="11313914" y="3239210"/>
            <a:ext cx="118125" cy="1059558"/>
          </a:xfrm>
          <a:prstGeom prst="rect">
            <a:avLst/>
          </a:prstGeom>
          <a:solidFill>
            <a:srgbClr val="024B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9" name="Rectangle 8">
            <a:extLst>
              <a:ext uri="{FF2B5EF4-FFF2-40B4-BE49-F238E27FC236}">
                <a16:creationId xmlns:a16="http://schemas.microsoft.com/office/drawing/2014/main" id="{F431889F-BF3F-C8AF-C1CA-9A2BAA6CFF22}"/>
              </a:ext>
            </a:extLst>
          </p:cNvPr>
          <p:cNvSpPr/>
          <p:nvPr userDrawn="1"/>
        </p:nvSpPr>
        <p:spPr>
          <a:xfrm>
            <a:off x="11313914" y="4292195"/>
            <a:ext cx="118125" cy="10595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Tree>
    <p:extLst>
      <p:ext uri="{BB962C8B-B14F-4D97-AF65-F5344CB8AC3E}">
        <p14:creationId xmlns:p14="http://schemas.microsoft.com/office/powerpoint/2010/main" val="699170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ext and image">
    <p:bg>
      <p:bgPr>
        <a:solidFill>
          <a:schemeClr val="tx1"/>
        </a:solidFill>
        <a:effectLst/>
      </p:bgPr>
    </p:bg>
    <p:spTree>
      <p:nvGrpSpPr>
        <p:cNvPr id="1" name=""/>
        <p:cNvGrpSpPr/>
        <p:nvPr/>
      </p:nvGrpSpPr>
      <p:grpSpPr>
        <a:xfrm>
          <a:off x="0" y="0"/>
          <a:ext cx="0" cy="0"/>
          <a:chOff x="0" y="0"/>
          <a:chExt cx="0" cy="0"/>
        </a:xfrm>
      </p:grpSpPr>
      <p:sp>
        <p:nvSpPr>
          <p:cNvPr id="19" name="Text Placeholder 15">
            <a:extLst>
              <a:ext uri="{FF2B5EF4-FFF2-40B4-BE49-F238E27FC236}">
                <a16:creationId xmlns:a16="http://schemas.microsoft.com/office/drawing/2014/main" id="{A6E4D686-1ABC-46BD-BF89-D36206F9D5ED}"/>
              </a:ext>
            </a:extLst>
          </p:cNvPr>
          <p:cNvSpPr>
            <a:spLocks noGrp="1"/>
          </p:cNvSpPr>
          <p:nvPr>
            <p:ph type="body" sz="quarter" idx="13" hasCustomPrompt="1"/>
          </p:nvPr>
        </p:nvSpPr>
        <p:spPr>
          <a:xfrm>
            <a:off x="2" y="7338979"/>
            <a:ext cx="9519047" cy="277846"/>
          </a:xfrm>
          <a:prstGeom prst="rect">
            <a:avLst/>
          </a:prstGeom>
        </p:spPr>
        <p:txBody>
          <a:bodyPr anchor="b">
            <a:noAutofit/>
          </a:bodyPr>
          <a:lstStyle>
            <a:lvl1pPr algn="l">
              <a:buNone/>
              <a:defRPr sz="888">
                <a:solidFill>
                  <a:schemeClr val="bg1">
                    <a:lumMod val="50000"/>
                  </a:schemeClr>
                </a:solidFill>
              </a:defRPr>
            </a:lvl1pPr>
          </a:lstStyle>
          <a:p>
            <a:pPr lvl="0"/>
            <a:r>
              <a:rPr lang="en-US"/>
              <a:t>Here is the source, font size 8, not bold</a:t>
            </a:r>
          </a:p>
        </p:txBody>
      </p:sp>
      <p:sp>
        <p:nvSpPr>
          <p:cNvPr id="15" name="Slide Number Placeholder 5">
            <a:extLst>
              <a:ext uri="{FF2B5EF4-FFF2-40B4-BE49-F238E27FC236}">
                <a16:creationId xmlns:a16="http://schemas.microsoft.com/office/drawing/2014/main" id="{ECB53C61-D359-4416-9AF4-1591BC4D105E}"/>
              </a:ext>
            </a:extLst>
          </p:cNvPr>
          <p:cNvSpPr txBox="1">
            <a:spLocks/>
          </p:cNvSpPr>
          <p:nvPr userDrawn="1"/>
        </p:nvSpPr>
        <p:spPr>
          <a:xfrm>
            <a:off x="10115142" y="7034619"/>
            <a:ext cx="841275" cy="456382"/>
          </a:xfrm>
          <a:prstGeom prst="rect">
            <a:avLst/>
          </a:prstGeom>
        </p:spPr>
        <p:txBody>
          <a:bodyPr vert="horz" lIns="101558" tIns="50779" rIns="101558" bIns="50779" rtlCol="0" anchor="ctr"/>
          <a:lstStyle>
            <a:defPPr>
              <a:defRPr lang="en-US"/>
            </a:defPPr>
            <a:lvl1pPr marL="0" algn="l" defTabSz="914400" rtl="0" eaLnBrk="1" latinLnBrk="0" hangingPunct="1">
              <a:defRPr lang="en-US" sz="1200" b="1" i="0" kern="1200" smtClean="0">
                <a:solidFill>
                  <a:srgbClr val="353735"/>
                </a:solidFill>
                <a:latin typeface="Gill Sans" panose="020B0502020104020203" pitchFamily="34" charset="-79"/>
                <a:ea typeface="+mn-ea"/>
                <a:cs typeface="Gill Sans" panose="020B0502020104020203" pitchFamily="34" charset="-79"/>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361ABF2-6F5F-AC4E-8E2B-155C2D608473}" type="slidenum">
              <a:rPr lang="en-AU" sz="1555" b="0" i="0" smtClean="0">
                <a:solidFill>
                  <a:schemeClr val="accent1"/>
                </a:solidFill>
                <a:latin typeface="Avenir Light" panose="020B0402020203020204" pitchFamily="34" charset="77"/>
              </a:rPr>
              <a:pPr algn="r"/>
              <a:t>‹#›</a:t>
            </a:fld>
            <a:endParaRPr lang="en-AU" sz="2665" b="0" i="0">
              <a:solidFill>
                <a:schemeClr val="accent1"/>
              </a:solidFill>
              <a:latin typeface="Avenir Light" panose="020B0402020203020204" pitchFamily="34" charset="77"/>
            </a:endParaRPr>
          </a:p>
        </p:txBody>
      </p:sp>
      <p:sp>
        <p:nvSpPr>
          <p:cNvPr id="14" name="Content Placeholder 2">
            <a:extLst>
              <a:ext uri="{FF2B5EF4-FFF2-40B4-BE49-F238E27FC236}">
                <a16:creationId xmlns:a16="http://schemas.microsoft.com/office/drawing/2014/main" id="{A5F12112-B4B9-4F7F-9712-43B2025AF1E8}"/>
              </a:ext>
            </a:extLst>
          </p:cNvPr>
          <p:cNvSpPr>
            <a:spLocks noGrp="1"/>
          </p:cNvSpPr>
          <p:nvPr>
            <p:ph idx="1"/>
          </p:nvPr>
        </p:nvSpPr>
        <p:spPr>
          <a:xfrm>
            <a:off x="478466" y="1660389"/>
            <a:ext cx="10423166" cy="5361542"/>
          </a:xfrm>
          <a:prstGeom prst="rect">
            <a:avLst/>
          </a:prstGeom>
        </p:spPr>
        <p:txBody>
          <a:bodyPr>
            <a:normAutofit/>
          </a:bodyPr>
          <a:lstStyle>
            <a:lvl1pPr>
              <a:defRPr sz="1333">
                <a:latin typeface="Arial" panose="020B0604020202020204" pitchFamily="34" charset="0"/>
                <a:ea typeface="Verdana" panose="020B0604030504040204" pitchFamily="34" charset="0"/>
                <a:cs typeface="Arial" panose="020B0604020202020204" pitchFamily="34" charset="0"/>
              </a:defRPr>
            </a:lvl1pPr>
            <a:lvl2pPr>
              <a:defRPr sz="1333">
                <a:latin typeface="Arial" panose="020B0604020202020204" pitchFamily="34" charset="0"/>
                <a:ea typeface="Verdana" panose="020B0604030504040204" pitchFamily="34" charset="0"/>
                <a:cs typeface="Arial" panose="020B0604020202020204" pitchFamily="34" charset="0"/>
              </a:defRPr>
            </a:lvl2pPr>
            <a:lvl3pPr>
              <a:defRPr sz="1333">
                <a:latin typeface="Arial" panose="020B0604020202020204" pitchFamily="34" charset="0"/>
                <a:ea typeface="Verdana" panose="020B0604030504040204" pitchFamily="34" charset="0"/>
                <a:cs typeface="Arial" panose="020B0604020202020204" pitchFamily="34" charset="0"/>
              </a:defRPr>
            </a:lvl3pPr>
            <a:lvl4pPr>
              <a:defRPr sz="1333">
                <a:latin typeface="Arial" panose="020B0604020202020204" pitchFamily="34" charset="0"/>
                <a:ea typeface="Verdana" panose="020B0604030504040204" pitchFamily="34" charset="0"/>
                <a:cs typeface="Arial" panose="020B0604020202020204" pitchFamily="34" charset="0"/>
              </a:defRPr>
            </a:lvl4pPr>
            <a:lvl5pPr>
              <a:defRPr sz="1333">
                <a:latin typeface="Arial" panose="020B0604020202020204" pitchFamily="34" charset="0"/>
                <a:ea typeface="Verdana" panose="020B060403050404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Title 1">
            <a:extLst>
              <a:ext uri="{FF2B5EF4-FFF2-40B4-BE49-F238E27FC236}">
                <a16:creationId xmlns:a16="http://schemas.microsoft.com/office/drawing/2014/main" id="{AB1D749B-4197-4831-B8D8-A9B000804E8F}"/>
              </a:ext>
            </a:extLst>
          </p:cNvPr>
          <p:cNvSpPr>
            <a:spLocks noGrp="1"/>
          </p:cNvSpPr>
          <p:nvPr>
            <p:ph type="title"/>
          </p:nvPr>
        </p:nvSpPr>
        <p:spPr>
          <a:xfrm>
            <a:off x="478466" y="405530"/>
            <a:ext cx="9443263" cy="1109779"/>
          </a:xfrm>
          <a:prstGeom prst="rect">
            <a:avLst/>
          </a:prstGeom>
        </p:spPr>
        <p:txBody>
          <a:bodyPr anchor="t">
            <a:normAutofit/>
          </a:bodyPr>
          <a:lstStyle>
            <a:lvl1pPr>
              <a:defRPr sz="2443" b="0" i="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r>
              <a:rPr lang="en-GB" dirty="0"/>
              <a:t>Click to edit Master title style</a:t>
            </a:r>
            <a:endParaRPr lang="en-US" dirty="0"/>
          </a:p>
        </p:txBody>
      </p:sp>
      <p:pic>
        <p:nvPicPr>
          <p:cNvPr id="2" name="Picture 1">
            <a:extLst>
              <a:ext uri="{FF2B5EF4-FFF2-40B4-BE49-F238E27FC236}">
                <a16:creationId xmlns:a16="http://schemas.microsoft.com/office/drawing/2014/main" id="{C4595F65-11B9-7818-45BA-820079126059}"/>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9921729" y="75972"/>
            <a:ext cx="1416720" cy="951640"/>
          </a:xfrm>
          <a:prstGeom prst="rect">
            <a:avLst/>
          </a:prstGeom>
        </p:spPr>
      </p:pic>
      <p:sp>
        <p:nvSpPr>
          <p:cNvPr id="3" name="Rectangle 2">
            <a:extLst>
              <a:ext uri="{FF2B5EF4-FFF2-40B4-BE49-F238E27FC236}">
                <a16:creationId xmlns:a16="http://schemas.microsoft.com/office/drawing/2014/main" id="{2D1AEE5E-2041-A6AE-2453-E3C1150E8D0F}"/>
              </a:ext>
            </a:extLst>
          </p:cNvPr>
          <p:cNvSpPr/>
          <p:nvPr userDrawn="1"/>
        </p:nvSpPr>
        <p:spPr>
          <a:xfrm>
            <a:off x="2" y="2175645"/>
            <a:ext cx="118125" cy="10595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4" name="Rectangle 3">
            <a:extLst>
              <a:ext uri="{FF2B5EF4-FFF2-40B4-BE49-F238E27FC236}">
                <a16:creationId xmlns:a16="http://schemas.microsoft.com/office/drawing/2014/main" id="{AC1C80F5-19E8-F948-5BFF-15C36C31DEC8}"/>
              </a:ext>
            </a:extLst>
          </p:cNvPr>
          <p:cNvSpPr/>
          <p:nvPr userDrawn="1"/>
        </p:nvSpPr>
        <p:spPr>
          <a:xfrm>
            <a:off x="2" y="3239210"/>
            <a:ext cx="118125" cy="1059558"/>
          </a:xfrm>
          <a:prstGeom prst="rect">
            <a:avLst/>
          </a:prstGeom>
          <a:solidFill>
            <a:srgbClr val="024B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5" name="Rectangle 4">
            <a:extLst>
              <a:ext uri="{FF2B5EF4-FFF2-40B4-BE49-F238E27FC236}">
                <a16:creationId xmlns:a16="http://schemas.microsoft.com/office/drawing/2014/main" id="{D60E3F96-1F4C-735B-A719-BF5237DC9C41}"/>
              </a:ext>
            </a:extLst>
          </p:cNvPr>
          <p:cNvSpPr/>
          <p:nvPr userDrawn="1"/>
        </p:nvSpPr>
        <p:spPr>
          <a:xfrm>
            <a:off x="2" y="4292195"/>
            <a:ext cx="118125" cy="10595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7" name="Rectangle 6">
            <a:extLst>
              <a:ext uri="{FF2B5EF4-FFF2-40B4-BE49-F238E27FC236}">
                <a16:creationId xmlns:a16="http://schemas.microsoft.com/office/drawing/2014/main" id="{E7CF5F81-8268-6812-7610-F6038ADACECB}"/>
              </a:ext>
            </a:extLst>
          </p:cNvPr>
          <p:cNvSpPr/>
          <p:nvPr userDrawn="1"/>
        </p:nvSpPr>
        <p:spPr>
          <a:xfrm>
            <a:off x="11313914" y="2175645"/>
            <a:ext cx="118125" cy="10595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8" name="Rectangle 7">
            <a:extLst>
              <a:ext uri="{FF2B5EF4-FFF2-40B4-BE49-F238E27FC236}">
                <a16:creationId xmlns:a16="http://schemas.microsoft.com/office/drawing/2014/main" id="{08D4E222-C23C-928C-A4B8-C3F02AF9717F}"/>
              </a:ext>
            </a:extLst>
          </p:cNvPr>
          <p:cNvSpPr/>
          <p:nvPr userDrawn="1"/>
        </p:nvSpPr>
        <p:spPr>
          <a:xfrm>
            <a:off x="11313914" y="3239210"/>
            <a:ext cx="118125" cy="1059558"/>
          </a:xfrm>
          <a:prstGeom prst="rect">
            <a:avLst/>
          </a:prstGeom>
          <a:solidFill>
            <a:srgbClr val="024B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9" name="Rectangle 8">
            <a:extLst>
              <a:ext uri="{FF2B5EF4-FFF2-40B4-BE49-F238E27FC236}">
                <a16:creationId xmlns:a16="http://schemas.microsoft.com/office/drawing/2014/main" id="{F431889F-BF3F-C8AF-C1CA-9A2BAA6CFF22}"/>
              </a:ext>
            </a:extLst>
          </p:cNvPr>
          <p:cNvSpPr/>
          <p:nvPr userDrawn="1"/>
        </p:nvSpPr>
        <p:spPr>
          <a:xfrm>
            <a:off x="11313914" y="4292195"/>
            <a:ext cx="118125" cy="10595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Tree>
    <p:extLst>
      <p:ext uri="{BB962C8B-B14F-4D97-AF65-F5344CB8AC3E}">
        <p14:creationId xmlns:p14="http://schemas.microsoft.com/office/powerpoint/2010/main" val="4276883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Slide">
    <p:bg>
      <p:bgPr>
        <a:solidFill>
          <a:schemeClr val="tx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B0FF7729-E5E4-3844-91FE-45697CB77B50}"/>
              </a:ext>
            </a:extLst>
          </p:cNvPr>
          <p:cNvSpPr>
            <a:spLocks noGrp="1"/>
          </p:cNvSpPr>
          <p:nvPr>
            <p:ph type="pic" sz="quarter" idx="10"/>
          </p:nvPr>
        </p:nvSpPr>
        <p:spPr>
          <a:xfrm>
            <a:off x="-10453" y="1"/>
            <a:ext cx="8907037" cy="7649070"/>
          </a:xfrm>
          <a:custGeom>
            <a:avLst/>
            <a:gdLst>
              <a:gd name="connsiteX0" fmla="*/ 7353935 w 7971155"/>
              <a:gd name="connsiteY0" fmla="*/ 1477645 h 6356350"/>
              <a:gd name="connsiteX1" fmla="*/ 7647305 w 7971155"/>
              <a:gd name="connsiteY1" fmla="*/ 1647190 h 6356350"/>
              <a:gd name="connsiteX2" fmla="*/ 7647305 w 7971155"/>
              <a:gd name="connsiteY2" fmla="*/ 1985645 h 6356350"/>
              <a:gd name="connsiteX3" fmla="*/ 7353935 w 7971155"/>
              <a:gd name="connsiteY3" fmla="*/ 2155190 h 6356350"/>
              <a:gd name="connsiteX4" fmla="*/ 7060565 w 7971155"/>
              <a:gd name="connsiteY4" fmla="*/ 1985645 h 6356350"/>
              <a:gd name="connsiteX5" fmla="*/ 7060565 w 7971155"/>
              <a:gd name="connsiteY5" fmla="*/ 1647190 h 6356350"/>
              <a:gd name="connsiteX6" fmla="*/ 5443855 w 7971155"/>
              <a:gd name="connsiteY6" fmla="*/ 1477645 h 6356350"/>
              <a:gd name="connsiteX7" fmla="*/ 5737225 w 7971155"/>
              <a:gd name="connsiteY7" fmla="*/ 1647190 h 6356350"/>
              <a:gd name="connsiteX8" fmla="*/ 5737225 w 7971155"/>
              <a:gd name="connsiteY8" fmla="*/ 1985645 h 6356350"/>
              <a:gd name="connsiteX9" fmla="*/ 5443855 w 7971155"/>
              <a:gd name="connsiteY9" fmla="*/ 2155190 h 6356350"/>
              <a:gd name="connsiteX10" fmla="*/ 5150485 w 7971155"/>
              <a:gd name="connsiteY10" fmla="*/ 1985645 h 6356350"/>
              <a:gd name="connsiteX11" fmla="*/ 5150485 w 7971155"/>
              <a:gd name="connsiteY11" fmla="*/ 1647190 h 6356350"/>
              <a:gd name="connsiteX12" fmla="*/ 7680960 w 7971155"/>
              <a:gd name="connsiteY12" fmla="*/ 931545 h 6356350"/>
              <a:gd name="connsiteX13" fmla="*/ 7971155 w 7971155"/>
              <a:gd name="connsiteY13" fmla="*/ 1099185 h 6356350"/>
              <a:gd name="connsiteX14" fmla="*/ 7971155 w 7971155"/>
              <a:gd name="connsiteY14" fmla="*/ 1434465 h 6356350"/>
              <a:gd name="connsiteX15" fmla="*/ 7680960 w 7971155"/>
              <a:gd name="connsiteY15" fmla="*/ 1602105 h 6356350"/>
              <a:gd name="connsiteX16" fmla="*/ 7390765 w 7971155"/>
              <a:gd name="connsiteY16" fmla="*/ 1434465 h 6356350"/>
              <a:gd name="connsiteX17" fmla="*/ 7390765 w 7971155"/>
              <a:gd name="connsiteY17" fmla="*/ 1099820 h 6356350"/>
              <a:gd name="connsiteX18" fmla="*/ 7042785 w 7971155"/>
              <a:gd name="connsiteY18" fmla="*/ 931545 h 6356350"/>
              <a:gd name="connsiteX19" fmla="*/ 7332980 w 7971155"/>
              <a:gd name="connsiteY19" fmla="*/ 1099185 h 6356350"/>
              <a:gd name="connsiteX20" fmla="*/ 7332980 w 7971155"/>
              <a:gd name="connsiteY20" fmla="*/ 1434465 h 6356350"/>
              <a:gd name="connsiteX21" fmla="*/ 7042785 w 7971155"/>
              <a:gd name="connsiteY21" fmla="*/ 1602105 h 6356350"/>
              <a:gd name="connsiteX22" fmla="*/ 6752590 w 7971155"/>
              <a:gd name="connsiteY22" fmla="*/ 1434465 h 6356350"/>
              <a:gd name="connsiteX23" fmla="*/ 6752590 w 7971155"/>
              <a:gd name="connsiteY23" fmla="*/ 1099820 h 6356350"/>
              <a:gd name="connsiteX24" fmla="*/ 6403976 w 7971155"/>
              <a:gd name="connsiteY24" fmla="*/ 931545 h 6356350"/>
              <a:gd name="connsiteX25" fmla="*/ 6694170 w 7971155"/>
              <a:gd name="connsiteY25" fmla="*/ 1099185 h 6356350"/>
              <a:gd name="connsiteX26" fmla="*/ 6694170 w 7971155"/>
              <a:gd name="connsiteY26" fmla="*/ 1434465 h 6356350"/>
              <a:gd name="connsiteX27" fmla="*/ 6403976 w 7971155"/>
              <a:gd name="connsiteY27" fmla="*/ 1602105 h 6356350"/>
              <a:gd name="connsiteX28" fmla="*/ 6113780 w 7971155"/>
              <a:gd name="connsiteY28" fmla="*/ 1434465 h 6356350"/>
              <a:gd name="connsiteX29" fmla="*/ 6113780 w 7971155"/>
              <a:gd name="connsiteY29" fmla="*/ 1099820 h 6356350"/>
              <a:gd name="connsiteX30" fmla="*/ 5765800 w 7971155"/>
              <a:gd name="connsiteY30" fmla="*/ 931545 h 6356350"/>
              <a:gd name="connsiteX31" fmla="*/ 6055995 w 7971155"/>
              <a:gd name="connsiteY31" fmla="*/ 1099185 h 6356350"/>
              <a:gd name="connsiteX32" fmla="*/ 6055995 w 7971155"/>
              <a:gd name="connsiteY32" fmla="*/ 1434465 h 6356350"/>
              <a:gd name="connsiteX33" fmla="*/ 5765800 w 7971155"/>
              <a:gd name="connsiteY33" fmla="*/ 1602105 h 6356350"/>
              <a:gd name="connsiteX34" fmla="*/ 5475605 w 7971155"/>
              <a:gd name="connsiteY34" fmla="*/ 1434465 h 6356350"/>
              <a:gd name="connsiteX35" fmla="*/ 5475605 w 7971155"/>
              <a:gd name="connsiteY35" fmla="*/ 1099820 h 6356350"/>
              <a:gd name="connsiteX36" fmla="*/ 6079490 w 7971155"/>
              <a:gd name="connsiteY36" fmla="*/ 382270 h 6356350"/>
              <a:gd name="connsiteX37" fmla="*/ 6372860 w 7971155"/>
              <a:gd name="connsiteY37" fmla="*/ 551815 h 6356350"/>
              <a:gd name="connsiteX38" fmla="*/ 6372860 w 7971155"/>
              <a:gd name="connsiteY38" fmla="*/ 890270 h 6356350"/>
              <a:gd name="connsiteX39" fmla="*/ 6079490 w 7971155"/>
              <a:gd name="connsiteY39" fmla="*/ 1059815 h 6356350"/>
              <a:gd name="connsiteX40" fmla="*/ 5786120 w 7971155"/>
              <a:gd name="connsiteY40" fmla="*/ 890270 h 6356350"/>
              <a:gd name="connsiteX41" fmla="*/ 5786120 w 7971155"/>
              <a:gd name="connsiteY41" fmla="*/ 551815 h 6356350"/>
              <a:gd name="connsiteX42" fmla="*/ 5443855 w 7971155"/>
              <a:gd name="connsiteY42" fmla="*/ 382270 h 6356350"/>
              <a:gd name="connsiteX43" fmla="*/ 5737225 w 7971155"/>
              <a:gd name="connsiteY43" fmla="*/ 551815 h 6356350"/>
              <a:gd name="connsiteX44" fmla="*/ 5737225 w 7971155"/>
              <a:gd name="connsiteY44" fmla="*/ 890270 h 6356350"/>
              <a:gd name="connsiteX45" fmla="*/ 5443855 w 7971155"/>
              <a:gd name="connsiteY45" fmla="*/ 1059815 h 6356350"/>
              <a:gd name="connsiteX46" fmla="*/ 5150485 w 7971155"/>
              <a:gd name="connsiteY46" fmla="*/ 890270 h 6356350"/>
              <a:gd name="connsiteX47" fmla="*/ 5150485 w 7971155"/>
              <a:gd name="connsiteY47" fmla="*/ 551815 h 6356350"/>
              <a:gd name="connsiteX48" fmla="*/ 0 w 7971155"/>
              <a:gd name="connsiteY48" fmla="*/ 0 h 6356350"/>
              <a:gd name="connsiteX49" fmla="*/ 5149850 w 7971155"/>
              <a:gd name="connsiteY49" fmla="*/ 0 h 6356350"/>
              <a:gd name="connsiteX50" fmla="*/ 5149850 w 7971155"/>
              <a:gd name="connsiteY50" fmla="*/ 944880 h 6356350"/>
              <a:gd name="connsiteX51" fmla="*/ 5418455 w 7971155"/>
              <a:gd name="connsiteY51" fmla="*/ 1099820 h 6356350"/>
              <a:gd name="connsiteX52" fmla="*/ 5418455 w 7971155"/>
              <a:gd name="connsiteY52" fmla="*/ 1435100 h 6356350"/>
              <a:gd name="connsiteX53" fmla="*/ 5149850 w 7971155"/>
              <a:gd name="connsiteY53" fmla="*/ 1590040 h 6356350"/>
              <a:gd name="connsiteX54" fmla="*/ 5149850 w 7971155"/>
              <a:gd name="connsiteY54" fmla="*/ 6356350 h 6356350"/>
              <a:gd name="connsiteX55" fmla="*/ 0 w 7971155"/>
              <a:gd name="connsiteY55" fmla="*/ 6356350 h 6356350"/>
              <a:gd name="connsiteX0" fmla="*/ 7363302 w 7980522"/>
              <a:gd name="connsiteY0" fmla="*/ 1477645 h 6356350"/>
              <a:gd name="connsiteX1" fmla="*/ 7656672 w 7980522"/>
              <a:gd name="connsiteY1" fmla="*/ 1647190 h 6356350"/>
              <a:gd name="connsiteX2" fmla="*/ 7656672 w 7980522"/>
              <a:gd name="connsiteY2" fmla="*/ 1985645 h 6356350"/>
              <a:gd name="connsiteX3" fmla="*/ 7363302 w 7980522"/>
              <a:gd name="connsiteY3" fmla="*/ 2155190 h 6356350"/>
              <a:gd name="connsiteX4" fmla="*/ 7069932 w 7980522"/>
              <a:gd name="connsiteY4" fmla="*/ 1985645 h 6356350"/>
              <a:gd name="connsiteX5" fmla="*/ 7069932 w 7980522"/>
              <a:gd name="connsiteY5" fmla="*/ 1647190 h 6356350"/>
              <a:gd name="connsiteX6" fmla="*/ 7363302 w 7980522"/>
              <a:gd name="connsiteY6" fmla="*/ 1477645 h 6356350"/>
              <a:gd name="connsiteX7" fmla="*/ 5453222 w 7980522"/>
              <a:gd name="connsiteY7" fmla="*/ 1477645 h 6356350"/>
              <a:gd name="connsiteX8" fmla="*/ 5746592 w 7980522"/>
              <a:gd name="connsiteY8" fmla="*/ 1647190 h 6356350"/>
              <a:gd name="connsiteX9" fmla="*/ 5746592 w 7980522"/>
              <a:gd name="connsiteY9" fmla="*/ 1985645 h 6356350"/>
              <a:gd name="connsiteX10" fmla="*/ 5453222 w 7980522"/>
              <a:gd name="connsiteY10" fmla="*/ 2155190 h 6356350"/>
              <a:gd name="connsiteX11" fmla="*/ 5159852 w 7980522"/>
              <a:gd name="connsiteY11" fmla="*/ 1985645 h 6356350"/>
              <a:gd name="connsiteX12" fmla="*/ 5159852 w 7980522"/>
              <a:gd name="connsiteY12" fmla="*/ 1647190 h 6356350"/>
              <a:gd name="connsiteX13" fmla="*/ 5453222 w 7980522"/>
              <a:gd name="connsiteY13" fmla="*/ 1477645 h 6356350"/>
              <a:gd name="connsiteX14" fmla="*/ 7690327 w 7980522"/>
              <a:gd name="connsiteY14" fmla="*/ 931545 h 6356350"/>
              <a:gd name="connsiteX15" fmla="*/ 7980522 w 7980522"/>
              <a:gd name="connsiteY15" fmla="*/ 1099185 h 6356350"/>
              <a:gd name="connsiteX16" fmla="*/ 7980522 w 7980522"/>
              <a:gd name="connsiteY16" fmla="*/ 1434465 h 6356350"/>
              <a:gd name="connsiteX17" fmla="*/ 7690327 w 7980522"/>
              <a:gd name="connsiteY17" fmla="*/ 1602105 h 6356350"/>
              <a:gd name="connsiteX18" fmla="*/ 7400132 w 7980522"/>
              <a:gd name="connsiteY18" fmla="*/ 1434465 h 6356350"/>
              <a:gd name="connsiteX19" fmla="*/ 7400132 w 7980522"/>
              <a:gd name="connsiteY19" fmla="*/ 1099820 h 6356350"/>
              <a:gd name="connsiteX20" fmla="*/ 7690327 w 7980522"/>
              <a:gd name="connsiteY20" fmla="*/ 931545 h 6356350"/>
              <a:gd name="connsiteX21" fmla="*/ 7052152 w 7980522"/>
              <a:gd name="connsiteY21" fmla="*/ 931545 h 6356350"/>
              <a:gd name="connsiteX22" fmla="*/ 7342347 w 7980522"/>
              <a:gd name="connsiteY22" fmla="*/ 1099185 h 6356350"/>
              <a:gd name="connsiteX23" fmla="*/ 7342347 w 7980522"/>
              <a:gd name="connsiteY23" fmla="*/ 1434465 h 6356350"/>
              <a:gd name="connsiteX24" fmla="*/ 7052152 w 7980522"/>
              <a:gd name="connsiteY24" fmla="*/ 1602105 h 6356350"/>
              <a:gd name="connsiteX25" fmla="*/ 6761957 w 7980522"/>
              <a:gd name="connsiteY25" fmla="*/ 1434465 h 6356350"/>
              <a:gd name="connsiteX26" fmla="*/ 6761957 w 7980522"/>
              <a:gd name="connsiteY26" fmla="*/ 1099820 h 6356350"/>
              <a:gd name="connsiteX27" fmla="*/ 7052152 w 7980522"/>
              <a:gd name="connsiteY27" fmla="*/ 931545 h 6356350"/>
              <a:gd name="connsiteX28" fmla="*/ 6413343 w 7980522"/>
              <a:gd name="connsiteY28" fmla="*/ 931545 h 6356350"/>
              <a:gd name="connsiteX29" fmla="*/ 6703537 w 7980522"/>
              <a:gd name="connsiteY29" fmla="*/ 1099185 h 6356350"/>
              <a:gd name="connsiteX30" fmla="*/ 6703537 w 7980522"/>
              <a:gd name="connsiteY30" fmla="*/ 1434465 h 6356350"/>
              <a:gd name="connsiteX31" fmla="*/ 6413343 w 7980522"/>
              <a:gd name="connsiteY31" fmla="*/ 1602105 h 6356350"/>
              <a:gd name="connsiteX32" fmla="*/ 6123147 w 7980522"/>
              <a:gd name="connsiteY32" fmla="*/ 1434465 h 6356350"/>
              <a:gd name="connsiteX33" fmla="*/ 6123147 w 7980522"/>
              <a:gd name="connsiteY33" fmla="*/ 1099820 h 6356350"/>
              <a:gd name="connsiteX34" fmla="*/ 6413343 w 7980522"/>
              <a:gd name="connsiteY34" fmla="*/ 931545 h 6356350"/>
              <a:gd name="connsiteX35" fmla="*/ 5775167 w 7980522"/>
              <a:gd name="connsiteY35" fmla="*/ 931545 h 6356350"/>
              <a:gd name="connsiteX36" fmla="*/ 6065362 w 7980522"/>
              <a:gd name="connsiteY36" fmla="*/ 1099185 h 6356350"/>
              <a:gd name="connsiteX37" fmla="*/ 6065362 w 7980522"/>
              <a:gd name="connsiteY37" fmla="*/ 1434465 h 6356350"/>
              <a:gd name="connsiteX38" fmla="*/ 5775167 w 7980522"/>
              <a:gd name="connsiteY38" fmla="*/ 1602105 h 6356350"/>
              <a:gd name="connsiteX39" fmla="*/ 5484972 w 7980522"/>
              <a:gd name="connsiteY39" fmla="*/ 1434465 h 6356350"/>
              <a:gd name="connsiteX40" fmla="*/ 5484972 w 7980522"/>
              <a:gd name="connsiteY40" fmla="*/ 1099820 h 6356350"/>
              <a:gd name="connsiteX41" fmla="*/ 5775167 w 7980522"/>
              <a:gd name="connsiteY41" fmla="*/ 931545 h 6356350"/>
              <a:gd name="connsiteX42" fmla="*/ 6088857 w 7980522"/>
              <a:gd name="connsiteY42" fmla="*/ 382270 h 6356350"/>
              <a:gd name="connsiteX43" fmla="*/ 6382227 w 7980522"/>
              <a:gd name="connsiteY43" fmla="*/ 551815 h 6356350"/>
              <a:gd name="connsiteX44" fmla="*/ 6382227 w 7980522"/>
              <a:gd name="connsiteY44" fmla="*/ 890270 h 6356350"/>
              <a:gd name="connsiteX45" fmla="*/ 6088857 w 7980522"/>
              <a:gd name="connsiteY45" fmla="*/ 1059815 h 6356350"/>
              <a:gd name="connsiteX46" fmla="*/ 5795487 w 7980522"/>
              <a:gd name="connsiteY46" fmla="*/ 890270 h 6356350"/>
              <a:gd name="connsiteX47" fmla="*/ 5795487 w 7980522"/>
              <a:gd name="connsiteY47" fmla="*/ 551815 h 6356350"/>
              <a:gd name="connsiteX48" fmla="*/ 6088857 w 7980522"/>
              <a:gd name="connsiteY48" fmla="*/ 382270 h 6356350"/>
              <a:gd name="connsiteX49" fmla="*/ 5453222 w 7980522"/>
              <a:gd name="connsiteY49" fmla="*/ 382270 h 6356350"/>
              <a:gd name="connsiteX50" fmla="*/ 5746592 w 7980522"/>
              <a:gd name="connsiteY50" fmla="*/ 551815 h 6356350"/>
              <a:gd name="connsiteX51" fmla="*/ 5746592 w 7980522"/>
              <a:gd name="connsiteY51" fmla="*/ 890270 h 6356350"/>
              <a:gd name="connsiteX52" fmla="*/ 5453222 w 7980522"/>
              <a:gd name="connsiteY52" fmla="*/ 1059815 h 6356350"/>
              <a:gd name="connsiteX53" fmla="*/ 5159852 w 7980522"/>
              <a:gd name="connsiteY53" fmla="*/ 890270 h 6356350"/>
              <a:gd name="connsiteX54" fmla="*/ 5159852 w 7980522"/>
              <a:gd name="connsiteY54" fmla="*/ 551815 h 6356350"/>
              <a:gd name="connsiteX55" fmla="*/ 5453222 w 7980522"/>
              <a:gd name="connsiteY55" fmla="*/ 382270 h 6356350"/>
              <a:gd name="connsiteX56" fmla="*/ 9367 w 7980522"/>
              <a:gd name="connsiteY56" fmla="*/ 0 h 6356350"/>
              <a:gd name="connsiteX57" fmla="*/ 5159217 w 7980522"/>
              <a:gd name="connsiteY57" fmla="*/ 0 h 6356350"/>
              <a:gd name="connsiteX58" fmla="*/ 5159217 w 7980522"/>
              <a:gd name="connsiteY58" fmla="*/ 944880 h 6356350"/>
              <a:gd name="connsiteX59" fmla="*/ 5427822 w 7980522"/>
              <a:gd name="connsiteY59" fmla="*/ 1099820 h 6356350"/>
              <a:gd name="connsiteX60" fmla="*/ 5427822 w 7980522"/>
              <a:gd name="connsiteY60" fmla="*/ 1435100 h 6356350"/>
              <a:gd name="connsiteX61" fmla="*/ 5159217 w 7980522"/>
              <a:gd name="connsiteY61" fmla="*/ 1590040 h 6356350"/>
              <a:gd name="connsiteX62" fmla="*/ 5159217 w 7980522"/>
              <a:gd name="connsiteY62" fmla="*/ 6356350 h 6356350"/>
              <a:gd name="connsiteX63" fmla="*/ 0 w 7980522"/>
              <a:gd name="connsiteY63" fmla="*/ 5784975 h 6356350"/>
              <a:gd name="connsiteX64" fmla="*/ 9367 w 7980522"/>
              <a:gd name="connsiteY64" fmla="*/ 0 h 6356350"/>
              <a:gd name="connsiteX0" fmla="*/ 7363302 w 7980522"/>
              <a:gd name="connsiteY0" fmla="*/ 1477645 h 5784975"/>
              <a:gd name="connsiteX1" fmla="*/ 7656672 w 7980522"/>
              <a:gd name="connsiteY1" fmla="*/ 1647190 h 5784975"/>
              <a:gd name="connsiteX2" fmla="*/ 7656672 w 7980522"/>
              <a:gd name="connsiteY2" fmla="*/ 1985645 h 5784975"/>
              <a:gd name="connsiteX3" fmla="*/ 7363302 w 7980522"/>
              <a:gd name="connsiteY3" fmla="*/ 2155190 h 5784975"/>
              <a:gd name="connsiteX4" fmla="*/ 7069932 w 7980522"/>
              <a:gd name="connsiteY4" fmla="*/ 1985645 h 5784975"/>
              <a:gd name="connsiteX5" fmla="*/ 7069932 w 7980522"/>
              <a:gd name="connsiteY5" fmla="*/ 1647190 h 5784975"/>
              <a:gd name="connsiteX6" fmla="*/ 7363302 w 7980522"/>
              <a:gd name="connsiteY6" fmla="*/ 1477645 h 5784975"/>
              <a:gd name="connsiteX7" fmla="*/ 5453222 w 7980522"/>
              <a:gd name="connsiteY7" fmla="*/ 1477645 h 5784975"/>
              <a:gd name="connsiteX8" fmla="*/ 5746592 w 7980522"/>
              <a:gd name="connsiteY8" fmla="*/ 1647190 h 5784975"/>
              <a:gd name="connsiteX9" fmla="*/ 5746592 w 7980522"/>
              <a:gd name="connsiteY9" fmla="*/ 1985645 h 5784975"/>
              <a:gd name="connsiteX10" fmla="*/ 5453222 w 7980522"/>
              <a:gd name="connsiteY10" fmla="*/ 2155190 h 5784975"/>
              <a:gd name="connsiteX11" fmla="*/ 5159852 w 7980522"/>
              <a:gd name="connsiteY11" fmla="*/ 1985645 h 5784975"/>
              <a:gd name="connsiteX12" fmla="*/ 5159852 w 7980522"/>
              <a:gd name="connsiteY12" fmla="*/ 1647190 h 5784975"/>
              <a:gd name="connsiteX13" fmla="*/ 5453222 w 7980522"/>
              <a:gd name="connsiteY13" fmla="*/ 1477645 h 5784975"/>
              <a:gd name="connsiteX14" fmla="*/ 7690327 w 7980522"/>
              <a:gd name="connsiteY14" fmla="*/ 931545 h 5784975"/>
              <a:gd name="connsiteX15" fmla="*/ 7980522 w 7980522"/>
              <a:gd name="connsiteY15" fmla="*/ 1099185 h 5784975"/>
              <a:gd name="connsiteX16" fmla="*/ 7980522 w 7980522"/>
              <a:gd name="connsiteY16" fmla="*/ 1434465 h 5784975"/>
              <a:gd name="connsiteX17" fmla="*/ 7690327 w 7980522"/>
              <a:gd name="connsiteY17" fmla="*/ 1602105 h 5784975"/>
              <a:gd name="connsiteX18" fmla="*/ 7400132 w 7980522"/>
              <a:gd name="connsiteY18" fmla="*/ 1434465 h 5784975"/>
              <a:gd name="connsiteX19" fmla="*/ 7400132 w 7980522"/>
              <a:gd name="connsiteY19" fmla="*/ 1099820 h 5784975"/>
              <a:gd name="connsiteX20" fmla="*/ 7690327 w 7980522"/>
              <a:gd name="connsiteY20" fmla="*/ 931545 h 5784975"/>
              <a:gd name="connsiteX21" fmla="*/ 7052152 w 7980522"/>
              <a:gd name="connsiteY21" fmla="*/ 931545 h 5784975"/>
              <a:gd name="connsiteX22" fmla="*/ 7342347 w 7980522"/>
              <a:gd name="connsiteY22" fmla="*/ 1099185 h 5784975"/>
              <a:gd name="connsiteX23" fmla="*/ 7342347 w 7980522"/>
              <a:gd name="connsiteY23" fmla="*/ 1434465 h 5784975"/>
              <a:gd name="connsiteX24" fmla="*/ 7052152 w 7980522"/>
              <a:gd name="connsiteY24" fmla="*/ 1602105 h 5784975"/>
              <a:gd name="connsiteX25" fmla="*/ 6761957 w 7980522"/>
              <a:gd name="connsiteY25" fmla="*/ 1434465 h 5784975"/>
              <a:gd name="connsiteX26" fmla="*/ 6761957 w 7980522"/>
              <a:gd name="connsiteY26" fmla="*/ 1099820 h 5784975"/>
              <a:gd name="connsiteX27" fmla="*/ 7052152 w 7980522"/>
              <a:gd name="connsiteY27" fmla="*/ 931545 h 5784975"/>
              <a:gd name="connsiteX28" fmla="*/ 6413343 w 7980522"/>
              <a:gd name="connsiteY28" fmla="*/ 931545 h 5784975"/>
              <a:gd name="connsiteX29" fmla="*/ 6703537 w 7980522"/>
              <a:gd name="connsiteY29" fmla="*/ 1099185 h 5784975"/>
              <a:gd name="connsiteX30" fmla="*/ 6703537 w 7980522"/>
              <a:gd name="connsiteY30" fmla="*/ 1434465 h 5784975"/>
              <a:gd name="connsiteX31" fmla="*/ 6413343 w 7980522"/>
              <a:gd name="connsiteY31" fmla="*/ 1602105 h 5784975"/>
              <a:gd name="connsiteX32" fmla="*/ 6123147 w 7980522"/>
              <a:gd name="connsiteY32" fmla="*/ 1434465 h 5784975"/>
              <a:gd name="connsiteX33" fmla="*/ 6123147 w 7980522"/>
              <a:gd name="connsiteY33" fmla="*/ 1099820 h 5784975"/>
              <a:gd name="connsiteX34" fmla="*/ 6413343 w 7980522"/>
              <a:gd name="connsiteY34" fmla="*/ 931545 h 5784975"/>
              <a:gd name="connsiteX35" fmla="*/ 5775167 w 7980522"/>
              <a:gd name="connsiteY35" fmla="*/ 931545 h 5784975"/>
              <a:gd name="connsiteX36" fmla="*/ 6065362 w 7980522"/>
              <a:gd name="connsiteY36" fmla="*/ 1099185 h 5784975"/>
              <a:gd name="connsiteX37" fmla="*/ 6065362 w 7980522"/>
              <a:gd name="connsiteY37" fmla="*/ 1434465 h 5784975"/>
              <a:gd name="connsiteX38" fmla="*/ 5775167 w 7980522"/>
              <a:gd name="connsiteY38" fmla="*/ 1602105 h 5784975"/>
              <a:gd name="connsiteX39" fmla="*/ 5484972 w 7980522"/>
              <a:gd name="connsiteY39" fmla="*/ 1434465 h 5784975"/>
              <a:gd name="connsiteX40" fmla="*/ 5484972 w 7980522"/>
              <a:gd name="connsiteY40" fmla="*/ 1099820 h 5784975"/>
              <a:gd name="connsiteX41" fmla="*/ 5775167 w 7980522"/>
              <a:gd name="connsiteY41" fmla="*/ 931545 h 5784975"/>
              <a:gd name="connsiteX42" fmla="*/ 6088857 w 7980522"/>
              <a:gd name="connsiteY42" fmla="*/ 382270 h 5784975"/>
              <a:gd name="connsiteX43" fmla="*/ 6382227 w 7980522"/>
              <a:gd name="connsiteY43" fmla="*/ 551815 h 5784975"/>
              <a:gd name="connsiteX44" fmla="*/ 6382227 w 7980522"/>
              <a:gd name="connsiteY44" fmla="*/ 890270 h 5784975"/>
              <a:gd name="connsiteX45" fmla="*/ 6088857 w 7980522"/>
              <a:gd name="connsiteY45" fmla="*/ 1059815 h 5784975"/>
              <a:gd name="connsiteX46" fmla="*/ 5795487 w 7980522"/>
              <a:gd name="connsiteY46" fmla="*/ 890270 h 5784975"/>
              <a:gd name="connsiteX47" fmla="*/ 5795487 w 7980522"/>
              <a:gd name="connsiteY47" fmla="*/ 551815 h 5784975"/>
              <a:gd name="connsiteX48" fmla="*/ 6088857 w 7980522"/>
              <a:gd name="connsiteY48" fmla="*/ 382270 h 5784975"/>
              <a:gd name="connsiteX49" fmla="*/ 5453222 w 7980522"/>
              <a:gd name="connsiteY49" fmla="*/ 382270 h 5784975"/>
              <a:gd name="connsiteX50" fmla="*/ 5746592 w 7980522"/>
              <a:gd name="connsiteY50" fmla="*/ 551815 h 5784975"/>
              <a:gd name="connsiteX51" fmla="*/ 5746592 w 7980522"/>
              <a:gd name="connsiteY51" fmla="*/ 890270 h 5784975"/>
              <a:gd name="connsiteX52" fmla="*/ 5453222 w 7980522"/>
              <a:gd name="connsiteY52" fmla="*/ 1059815 h 5784975"/>
              <a:gd name="connsiteX53" fmla="*/ 5159852 w 7980522"/>
              <a:gd name="connsiteY53" fmla="*/ 890270 h 5784975"/>
              <a:gd name="connsiteX54" fmla="*/ 5159852 w 7980522"/>
              <a:gd name="connsiteY54" fmla="*/ 551815 h 5784975"/>
              <a:gd name="connsiteX55" fmla="*/ 5453222 w 7980522"/>
              <a:gd name="connsiteY55" fmla="*/ 382270 h 5784975"/>
              <a:gd name="connsiteX56" fmla="*/ 9367 w 7980522"/>
              <a:gd name="connsiteY56" fmla="*/ 0 h 5784975"/>
              <a:gd name="connsiteX57" fmla="*/ 5159217 w 7980522"/>
              <a:gd name="connsiteY57" fmla="*/ 0 h 5784975"/>
              <a:gd name="connsiteX58" fmla="*/ 5159217 w 7980522"/>
              <a:gd name="connsiteY58" fmla="*/ 944880 h 5784975"/>
              <a:gd name="connsiteX59" fmla="*/ 5427822 w 7980522"/>
              <a:gd name="connsiteY59" fmla="*/ 1099820 h 5784975"/>
              <a:gd name="connsiteX60" fmla="*/ 5427822 w 7980522"/>
              <a:gd name="connsiteY60" fmla="*/ 1435100 h 5784975"/>
              <a:gd name="connsiteX61" fmla="*/ 5159217 w 7980522"/>
              <a:gd name="connsiteY61" fmla="*/ 1590040 h 5784975"/>
              <a:gd name="connsiteX62" fmla="*/ 5159217 w 7980522"/>
              <a:gd name="connsiteY62" fmla="*/ 5775607 h 5784975"/>
              <a:gd name="connsiteX63" fmla="*/ 0 w 7980522"/>
              <a:gd name="connsiteY63" fmla="*/ 5784975 h 5784975"/>
              <a:gd name="connsiteX64" fmla="*/ 9367 w 7980522"/>
              <a:gd name="connsiteY64" fmla="*/ 0 h 578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7980522" h="5784975">
                <a:moveTo>
                  <a:pt x="7363302" y="1477645"/>
                </a:moveTo>
                <a:lnTo>
                  <a:pt x="7656672" y="1647190"/>
                </a:lnTo>
                <a:lnTo>
                  <a:pt x="7656672" y="1985645"/>
                </a:lnTo>
                <a:lnTo>
                  <a:pt x="7363302" y="2155190"/>
                </a:lnTo>
                <a:lnTo>
                  <a:pt x="7069932" y="1985645"/>
                </a:lnTo>
                <a:lnTo>
                  <a:pt x="7069932" y="1647190"/>
                </a:lnTo>
                <a:lnTo>
                  <a:pt x="7363302" y="1477645"/>
                </a:lnTo>
                <a:close/>
                <a:moveTo>
                  <a:pt x="5453222" y="1477645"/>
                </a:moveTo>
                <a:lnTo>
                  <a:pt x="5746592" y="1647190"/>
                </a:lnTo>
                <a:lnTo>
                  <a:pt x="5746592" y="1985645"/>
                </a:lnTo>
                <a:lnTo>
                  <a:pt x="5453222" y="2155190"/>
                </a:lnTo>
                <a:lnTo>
                  <a:pt x="5159852" y="1985645"/>
                </a:lnTo>
                <a:lnTo>
                  <a:pt x="5159852" y="1647190"/>
                </a:lnTo>
                <a:lnTo>
                  <a:pt x="5453222" y="1477645"/>
                </a:lnTo>
                <a:close/>
                <a:moveTo>
                  <a:pt x="7690327" y="931545"/>
                </a:moveTo>
                <a:lnTo>
                  <a:pt x="7980522" y="1099185"/>
                </a:lnTo>
                <a:lnTo>
                  <a:pt x="7980522" y="1434465"/>
                </a:lnTo>
                <a:lnTo>
                  <a:pt x="7690327" y="1602105"/>
                </a:lnTo>
                <a:lnTo>
                  <a:pt x="7400132" y="1434465"/>
                </a:lnTo>
                <a:lnTo>
                  <a:pt x="7400132" y="1099820"/>
                </a:lnTo>
                <a:lnTo>
                  <a:pt x="7690327" y="931545"/>
                </a:lnTo>
                <a:close/>
                <a:moveTo>
                  <a:pt x="7052152" y="931545"/>
                </a:moveTo>
                <a:lnTo>
                  <a:pt x="7342347" y="1099185"/>
                </a:lnTo>
                <a:lnTo>
                  <a:pt x="7342347" y="1434465"/>
                </a:lnTo>
                <a:lnTo>
                  <a:pt x="7052152" y="1602105"/>
                </a:lnTo>
                <a:lnTo>
                  <a:pt x="6761957" y="1434465"/>
                </a:lnTo>
                <a:lnTo>
                  <a:pt x="6761957" y="1099820"/>
                </a:lnTo>
                <a:lnTo>
                  <a:pt x="7052152" y="931545"/>
                </a:lnTo>
                <a:close/>
                <a:moveTo>
                  <a:pt x="6413343" y="931545"/>
                </a:moveTo>
                <a:lnTo>
                  <a:pt x="6703537" y="1099185"/>
                </a:lnTo>
                <a:lnTo>
                  <a:pt x="6703537" y="1434465"/>
                </a:lnTo>
                <a:lnTo>
                  <a:pt x="6413343" y="1602105"/>
                </a:lnTo>
                <a:lnTo>
                  <a:pt x="6123147" y="1434465"/>
                </a:lnTo>
                <a:lnTo>
                  <a:pt x="6123147" y="1099820"/>
                </a:lnTo>
                <a:lnTo>
                  <a:pt x="6413343" y="931545"/>
                </a:lnTo>
                <a:close/>
                <a:moveTo>
                  <a:pt x="5775167" y="931545"/>
                </a:moveTo>
                <a:lnTo>
                  <a:pt x="6065362" y="1099185"/>
                </a:lnTo>
                <a:lnTo>
                  <a:pt x="6065362" y="1434465"/>
                </a:lnTo>
                <a:lnTo>
                  <a:pt x="5775167" y="1602105"/>
                </a:lnTo>
                <a:lnTo>
                  <a:pt x="5484972" y="1434465"/>
                </a:lnTo>
                <a:lnTo>
                  <a:pt x="5484972" y="1099820"/>
                </a:lnTo>
                <a:lnTo>
                  <a:pt x="5775167" y="931545"/>
                </a:lnTo>
                <a:close/>
                <a:moveTo>
                  <a:pt x="6088857" y="382270"/>
                </a:moveTo>
                <a:lnTo>
                  <a:pt x="6382227" y="551815"/>
                </a:lnTo>
                <a:lnTo>
                  <a:pt x="6382227" y="890270"/>
                </a:lnTo>
                <a:lnTo>
                  <a:pt x="6088857" y="1059815"/>
                </a:lnTo>
                <a:lnTo>
                  <a:pt x="5795487" y="890270"/>
                </a:lnTo>
                <a:lnTo>
                  <a:pt x="5795487" y="551815"/>
                </a:lnTo>
                <a:lnTo>
                  <a:pt x="6088857" y="382270"/>
                </a:lnTo>
                <a:close/>
                <a:moveTo>
                  <a:pt x="5453222" y="382270"/>
                </a:moveTo>
                <a:lnTo>
                  <a:pt x="5746592" y="551815"/>
                </a:lnTo>
                <a:lnTo>
                  <a:pt x="5746592" y="890270"/>
                </a:lnTo>
                <a:lnTo>
                  <a:pt x="5453222" y="1059815"/>
                </a:lnTo>
                <a:lnTo>
                  <a:pt x="5159852" y="890270"/>
                </a:lnTo>
                <a:lnTo>
                  <a:pt x="5159852" y="551815"/>
                </a:lnTo>
                <a:lnTo>
                  <a:pt x="5453222" y="382270"/>
                </a:lnTo>
                <a:close/>
                <a:moveTo>
                  <a:pt x="9367" y="0"/>
                </a:moveTo>
                <a:lnTo>
                  <a:pt x="5159217" y="0"/>
                </a:lnTo>
                <a:lnTo>
                  <a:pt x="5159217" y="944880"/>
                </a:lnTo>
                <a:lnTo>
                  <a:pt x="5427822" y="1099820"/>
                </a:lnTo>
                <a:lnTo>
                  <a:pt x="5427822" y="1435100"/>
                </a:lnTo>
                <a:lnTo>
                  <a:pt x="5159217" y="1590040"/>
                </a:lnTo>
                <a:lnTo>
                  <a:pt x="5159217" y="5775607"/>
                </a:lnTo>
                <a:lnTo>
                  <a:pt x="0" y="5784975"/>
                </a:lnTo>
                <a:cubicBezTo>
                  <a:pt x="0" y="3666192"/>
                  <a:pt x="9367" y="2118783"/>
                  <a:pt x="9367" y="0"/>
                </a:cubicBezTo>
                <a:close/>
              </a:path>
            </a:pathLst>
          </a:custGeom>
          <a:noFill/>
        </p:spPr>
        <p:txBody>
          <a:bodyPr wrap="square">
            <a:noAutofit/>
          </a:bodyPr>
          <a:lstStyle/>
          <a:p>
            <a:endParaRPr lang="en-GB"/>
          </a:p>
        </p:txBody>
      </p:sp>
      <p:sp>
        <p:nvSpPr>
          <p:cNvPr id="2" name="Title 1">
            <a:extLst>
              <a:ext uri="{FF2B5EF4-FFF2-40B4-BE49-F238E27FC236}">
                <a16:creationId xmlns:a16="http://schemas.microsoft.com/office/drawing/2014/main" id="{3F1F4BD5-77C5-1945-9A63-F0374E403352}"/>
              </a:ext>
            </a:extLst>
          </p:cNvPr>
          <p:cNvSpPr>
            <a:spLocks noGrp="1"/>
          </p:cNvSpPr>
          <p:nvPr>
            <p:ph type="ctrTitle"/>
          </p:nvPr>
        </p:nvSpPr>
        <p:spPr>
          <a:xfrm>
            <a:off x="6038084" y="4022902"/>
            <a:ext cx="4547970" cy="1280173"/>
          </a:xfrm>
          <a:prstGeom prst="rect">
            <a:avLst/>
          </a:prstGeom>
        </p:spPr>
        <p:txBody>
          <a:bodyPr anchor="b">
            <a:normAutofit/>
          </a:bodyPr>
          <a:lstStyle>
            <a:lvl1pPr algn="l">
              <a:defRPr sz="3110" b="1" i="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67185ABF-6722-4B4A-9F42-1D9668DB43C7}"/>
              </a:ext>
            </a:extLst>
          </p:cNvPr>
          <p:cNvSpPr>
            <a:spLocks noGrp="1"/>
          </p:cNvSpPr>
          <p:nvPr>
            <p:ph type="subTitle" idx="1" hasCustomPrompt="1"/>
          </p:nvPr>
        </p:nvSpPr>
        <p:spPr>
          <a:xfrm>
            <a:off x="6038083" y="5345011"/>
            <a:ext cx="4547970" cy="812729"/>
          </a:xfrm>
          <a:prstGeom prst="rect">
            <a:avLst/>
          </a:prstGeom>
        </p:spPr>
        <p:txBody>
          <a:bodyPr>
            <a:normAutofit/>
          </a:bodyPr>
          <a:lstStyle>
            <a:lvl1pPr marL="0" marR="0" indent="0" algn="l" defTabSz="1015517" rtl="0" eaLnBrk="1" fontAlgn="auto" latinLnBrk="0" hangingPunct="1">
              <a:lnSpc>
                <a:spcPct val="125000"/>
              </a:lnSpc>
              <a:spcBef>
                <a:spcPts val="1111"/>
              </a:spcBef>
              <a:spcAft>
                <a:spcPts val="0"/>
              </a:spcAft>
              <a:buClrTx/>
              <a:buSzTx/>
              <a:buFont typeface="Arial" panose="020B0604020202020204" pitchFamily="34" charset="0"/>
              <a:buNone/>
              <a:tabLst/>
              <a:defRPr sz="1999" b="0" i="0">
                <a:solidFill>
                  <a:schemeClr val="accent1"/>
                </a:solidFill>
                <a:latin typeface="Verdana" panose="020B0604030504040204" pitchFamily="34" charset="0"/>
                <a:ea typeface="Verdana" panose="020B0604030504040204" pitchFamily="34" charset="0"/>
                <a:cs typeface="Verdana" panose="020B0604030504040204" pitchFamily="34" charset="0"/>
              </a:defRPr>
            </a:lvl1pPr>
            <a:lvl2pPr marL="507759" indent="0" algn="ctr">
              <a:buNone/>
              <a:defRPr sz="2221"/>
            </a:lvl2pPr>
            <a:lvl3pPr marL="1015517" indent="0" algn="ctr">
              <a:buNone/>
              <a:defRPr sz="1999"/>
            </a:lvl3pPr>
            <a:lvl4pPr marL="1523275" indent="0" algn="ctr">
              <a:buNone/>
              <a:defRPr sz="1777"/>
            </a:lvl4pPr>
            <a:lvl5pPr marL="2031033" indent="0" algn="ctr">
              <a:buNone/>
              <a:defRPr sz="1777"/>
            </a:lvl5pPr>
            <a:lvl6pPr marL="2538792" indent="0" algn="ctr">
              <a:buNone/>
              <a:defRPr sz="1777"/>
            </a:lvl6pPr>
            <a:lvl7pPr marL="3046550" indent="0" algn="ctr">
              <a:buNone/>
              <a:defRPr sz="1777"/>
            </a:lvl7pPr>
            <a:lvl8pPr marL="3554308" indent="0" algn="ctr">
              <a:buNone/>
              <a:defRPr sz="1777"/>
            </a:lvl8pPr>
            <a:lvl9pPr marL="4062067" indent="0" algn="ctr">
              <a:buNone/>
              <a:defRPr sz="1777"/>
            </a:lvl9pPr>
          </a:lstStyle>
          <a:p>
            <a:r>
              <a:rPr lang="en-GB"/>
              <a:t>Click to edit Master subtitle style</a:t>
            </a:r>
            <a:br>
              <a:rPr lang="en-GB"/>
            </a:br>
            <a:r>
              <a:rPr lang="en-GB"/>
              <a:t>Click to edit Master subtitle style</a:t>
            </a:r>
            <a:endParaRPr lang="en-US"/>
          </a:p>
        </p:txBody>
      </p:sp>
      <p:pic>
        <p:nvPicPr>
          <p:cNvPr id="5" name="Picture 4">
            <a:extLst>
              <a:ext uri="{FF2B5EF4-FFF2-40B4-BE49-F238E27FC236}">
                <a16:creationId xmlns:a16="http://schemas.microsoft.com/office/drawing/2014/main" id="{68FD28B7-8C4D-E1FB-0231-D3A5B6F2F215}"/>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8764166" y="6199670"/>
            <a:ext cx="1843593" cy="1238379"/>
          </a:xfrm>
          <a:prstGeom prst="rect">
            <a:avLst/>
          </a:prstGeom>
        </p:spPr>
      </p:pic>
      <p:sp>
        <p:nvSpPr>
          <p:cNvPr id="6" name="Rectangle 5">
            <a:extLst>
              <a:ext uri="{FF2B5EF4-FFF2-40B4-BE49-F238E27FC236}">
                <a16:creationId xmlns:a16="http://schemas.microsoft.com/office/drawing/2014/main" id="{FFC64F1A-A053-E858-96E5-75EAE61C5CA1}"/>
              </a:ext>
            </a:extLst>
          </p:cNvPr>
          <p:cNvSpPr/>
          <p:nvPr userDrawn="1"/>
        </p:nvSpPr>
        <p:spPr>
          <a:xfrm>
            <a:off x="2" y="2175645"/>
            <a:ext cx="118125" cy="10595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7" name="Rectangle 6">
            <a:extLst>
              <a:ext uri="{FF2B5EF4-FFF2-40B4-BE49-F238E27FC236}">
                <a16:creationId xmlns:a16="http://schemas.microsoft.com/office/drawing/2014/main" id="{185E8139-C0A9-7716-F51F-6A8B419424A2}"/>
              </a:ext>
            </a:extLst>
          </p:cNvPr>
          <p:cNvSpPr/>
          <p:nvPr userDrawn="1"/>
        </p:nvSpPr>
        <p:spPr>
          <a:xfrm>
            <a:off x="2" y="3239210"/>
            <a:ext cx="118125" cy="1059558"/>
          </a:xfrm>
          <a:prstGeom prst="rect">
            <a:avLst/>
          </a:prstGeom>
          <a:solidFill>
            <a:srgbClr val="024B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8" name="Rectangle 7">
            <a:extLst>
              <a:ext uri="{FF2B5EF4-FFF2-40B4-BE49-F238E27FC236}">
                <a16:creationId xmlns:a16="http://schemas.microsoft.com/office/drawing/2014/main" id="{CDC14E15-DB43-3FE2-9480-0631D7553EAD}"/>
              </a:ext>
            </a:extLst>
          </p:cNvPr>
          <p:cNvSpPr/>
          <p:nvPr userDrawn="1"/>
        </p:nvSpPr>
        <p:spPr>
          <a:xfrm>
            <a:off x="2" y="4292195"/>
            <a:ext cx="118125" cy="10595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9" name="Rectangle 8">
            <a:extLst>
              <a:ext uri="{FF2B5EF4-FFF2-40B4-BE49-F238E27FC236}">
                <a16:creationId xmlns:a16="http://schemas.microsoft.com/office/drawing/2014/main" id="{27A6DA89-44C4-9354-4873-63853A119F68}"/>
              </a:ext>
            </a:extLst>
          </p:cNvPr>
          <p:cNvSpPr/>
          <p:nvPr userDrawn="1"/>
        </p:nvSpPr>
        <p:spPr>
          <a:xfrm>
            <a:off x="11313914" y="2175645"/>
            <a:ext cx="118125" cy="10595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10" name="Rectangle 9">
            <a:extLst>
              <a:ext uri="{FF2B5EF4-FFF2-40B4-BE49-F238E27FC236}">
                <a16:creationId xmlns:a16="http://schemas.microsoft.com/office/drawing/2014/main" id="{29081552-29A5-F333-60A1-6299C941ED6C}"/>
              </a:ext>
            </a:extLst>
          </p:cNvPr>
          <p:cNvSpPr/>
          <p:nvPr userDrawn="1"/>
        </p:nvSpPr>
        <p:spPr>
          <a:xfrm>
            <a:off x="11313914" y="3239210"/>
            <a:ext cx="118125" cy="1059558"/>
          </a:xfrm>
          <a:prstGeom prst="rect">
            <a:avLst/>
          </a:prstGeom>
          <a:solidFill>
            <a:srgbClr val="024B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11" name="Rectangle 10">
            <a:extLst>
              <a:ext uri="{FF2B5EF4-FFF2-40B4-BE49-F238E27FC236}">
                <a16:creationId xmlns:a16="http://schemas.microsoft.com/office/drawing/2014/main" id="{30522ABD-5D61-4189-99FD-3313C2E55769}"/>
              </a:ext>
            </a:extLst>
          </p:cNvPr>
          <p:cNvSpPr/>
          <p:nvPr userDrawn="1"/>
        </p:nvSpPr>
        <p:spPr>
          <a:xfrm>
            <a:off x="11313914" y="4292195"/>
            <a:ext cx="118125" cy="10595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Tree>
    <p:extLst>
      <p:ext uri="{BB962C8B-B14F-4D97-AF65-F5344CB8AC3E}">
        <p14:creationId xmlns:p14="http://schemas.microsoft.com/office/powerpoint/2010/main" val="1794688191"/>
      </p:ext>
    </p:extLst>
  </p:cSld>
  <p:clrMapOvr>
    <a:masterClrMapping/>
  </p:clrMapOvr>
  <p:extLst>
    <p:ext uri="{DCECCB84-F9BA-43D5-87BE-67443E8EF086}">
      <p15:sldGuideLst xmlns:p15="http://schemas.microsoft.com/office/powerpoint/2012/main">
        <p15:guide id="1" orient="horz" pos="4611" userDrawn="1">
          <p15:clr>
            <a:srgbClr val="FBAE40"/>
          </p15:clr>
        </p15:guide>
        <p15:guide id="2" pos="3600" userDrawn="1">
          <p15:clr>
            <a:srgbClr val="FBAE40"/>
          </p15:clr>
        </p15:guide>
        <p15:guide id="3" orient="horz" pos="240" userDrawn="1">
          <p15:clr>
            <a:srgbClr val="FBAE40"/>
          </p15:clr>
        </p15:guide>
        <p15:guide id="4" pos="6840" userDrawn="1">
          <p15:clr>
            <a:srgbClr val="FBAE40"/>
          </p15:clr>
        </p15:guide>
        <p15:guide id="5" pos="3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Agenda">
    <p:bg>
      <p:bgPr>
        <a:solidFill>
          <a:schemeClr val="tx1"/>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7185ABF-6722-4B4A-9F42-1D9668DB43C7}"/>
              </a:ext>
            </a:extLst>
          </p:cNvPr>
          <p:cNvSpPr>
            <a:spLocks noGrp="1"/>
          </p:cNvSpPr>
          <p:nvPr>
            <p:ph type="subTitle" idx="1"/>
          </p:nvPr>
        </p:nvSpPr>
        <p:spPr>
          <a:xfrm>
            <a:off x="480102" y="2162037"/>
            <a:ext cx="5234900" cy="4872580"/>
          </a:xfrm>
          <a:prstGeom prst="rect">
            <a:avLst/>
          </a:prstGeom>
        </p:spPr>
        <p:txBody>
          <a:bodyPr>
            <a:normAutofit/>
          </a:bodyPr>
          <a:lstStyle>
            <a:lvl1pPr marL="451341" indent="-451341" algn="l">
              <a:buFont typeface="+mj-lt"/>
              <a:buAutoNum type="arabicPeriod"/>
              <a:defRPr sz="1999" b="0" i="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defRPr>
            </a:lvl1pPr>
            <a:lvl2pPr marL="507759" indent="0" algn="ctr">
              <a:buNone/>
              <a:defRPr sz="2221"/>
            </a:lvl2pPr>
            <a:lvl3pPr marL="1015517" indent="0" algn="ctr">
              <a:buNone/>
              <a:defRPr sz="1999"/>
            </a:lvl3pPr>
            <a:lvl4pPr marL="1523275" indent="0" algn="ctr">
              <a:buNone/>
              <a:defRPr sz="1777"/>
            </a:lvl4pPr>
            <a:lvl5pPr marL="2031033" indent="0" algn="ctr">
              <a:buNone/>
              <a:defRPr sz="1777"/>
            </a:lvl5pPr>
            <a:lvl6pPr marL="2538792" indent="0" algn="ctr">
              <a:buNone/>
              <a:defRPr sz="1777"/>
            </a:lvl6pPr>
            <a:lvl7pPr marL="3046550" indent="0" algn="ctr">
              <a:buNone/>
              <a:defRPr sz="1777"/>
            </a:lvl7pPr>
            <a:lvl8pPr marL="3554308" indent="0" algn="ctr">
              <a:buNone/>
              <a:defRPr sz="1777"/>
            </a:lvl8pPr>
            <a:lvl9pPr marL="4062067" indent="0" algn="ctr">
              <a:buNone/>
              <a:defRPr sz="1777"/>
            </a:lvl9pPr>
          </a:lstStyle>
          <a:p>
            <a:r>
              <a:rPr lang="en-GB"/>
              <a:t>Click to edit Master subtitle style</a:t>
            </a:r>
            <a:endParaRPr lang="en-US"/>
          </a:p>
        </p:txBody>
      </p:sp>
      <p:sp>
        <p:nvSpPr>
          <p:cNvPr id="8" name="Rectangle 7">
            <a:extLst>
              <a:ext uri="{FF2B5EF4-FFF2-40B4-BE49-F238E27FC236}">
                <a16:creationId xmlns:a16="http://schemas.microsoft.com/office/drawing/2014/main" id="{46D7BC8F-93BE-784D-A7FE-CB0562619E24}"/>
              </a:ext>
            </a:extLst>
          </p:cNvPr>
          <p:cNvSpPr/>
          <p:nvPr userDrawn="1"/>
        </p:nvSpPr>
        <p:spPr>
          <a:xfrm>
            <a:off x="2" y="467450"/>
            <a:ext cx="118125" cy="10595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10" name="Rectangle 9">
            <a:extLst>
              <a:ext uri="{FF2B5EF4-FFF2-40B4-BE49-F238E27FC236}">
                <a16:creationId xmlns:a16="http://schemas.microsoft.com/office/drawing/2014/main" id="{CC66E11F-7E84-E340-BC17-04E781D5D827}"/>
              </a:ext>
            </a:extLst>
          </p:cNvPr>
          <p:cNvSpPr/>
          <p:nvPr userDrawn="1"/>
        </p:nvSpPr>
        <p:spPr>
          <a:xfrm>
            <a:off x="2" y="1518629"/>
            <a:ext cx="118125" cy="1059558"/>
          </a:xfrm>
          <a:prstGeom prst="rect">
            <a:avLst/>
          </a:prstGeom>
          <a:solidFill>
            <a:srgbClr val="B1B3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11" name="Rectangle 10">
            <a:extLst>
              <a:ext uri="{FF2B5EF4-FFF2-40B4-BE49-F238E27FC236}">
                <a16:creationId xmlns:a16="http://schemas.microsoft.com/office/drawing/2014/main" id="{5A97B371-6D2D-294A-B942-5ED48DB768D7}"/>
              </a:ext>
            </a:extLst>
          </p:cNvPr>
          <p:cNvSpPr/>
          <p:nvPr userDrawn="1"/>
        </p:nvSpPr>
        <p:spPr>
          <a:xfrm>
            <a:off x="2" y="2582194"/>
            <a:ext cx="118125" cy="1059558"/>
          </a:xfrm>
          <a:prstGeom prst="rect">
            <a:avLst/>
          </a:prstGeom>
          <a:solidFill>
            <a:srgbClr val="024B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13" name="Rectangle 12">
            <a:extLst>
              <a:ext uri="{FF2B5EF4-FFF2-40B4-BE49-F238E27FC236}">
                <a16:creationId xmlns:a16="http://schemas.microsoft.com/office/drawing/2014/main" id="{682E8769-EF89-6341-97AD-71FD3C2CFCC7}"/>
              </a:ext>
            </a:extLst>
          </p:cNvPr>
          <p:cNvSpPr/>
          <p:nvPr userDrawn="1"/>
        </p:nvSpPr>
        <p:spPr>
          <a:xfrm>
            <a:off x="2" y="3635179"/>
            <a:ext cx="118125" cy="10595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15" name="Title 1">
            <a:extLst>
              <a:ext uri="{FF2B5EF4-FFF2-40B4-BE49-F238E27FC236}">
                <a16:creationId xmlns:a16="http://schemas.microsoft.com/office/drawing/2014/main" id="{7EAF53EE-3B8F-4E46-B811-D75E08A8D058}"/>
              </a:ext>
            </a:extLst>
          </p:cNvPr>
          <p:cNvSpPr>
            <a:spLocks noGrp="1"/>
          </p:cNvSpPr>
          <p:nvPr>
            <p:ph type="title"/>
          </p:nvPr>
        </p:nvSpPr>
        <p:spPr>
          <a:xfrm>
            <a:off x="480100" y="405528"/>
            <a:ext cx="10425551" cy="1472234"/>
          </a:xfrm>
          <a:prstGeom prst="rect">
            <a:avLst/>
          </a:prstGeom>
        </p:spPr>
        <p:txBody>
          <a:bodyPr anchor="t">
            <a:normAutofit/>
          </a:bodyPr>
          <a:lstStyle>
            <a:lvl1pPr>
              <a:defRPr sz="2443" b="0" i="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GB"/>
              <a:t>Click to edit Master title style</a:t>
            </a:r>
            <a:endParaRPr lang="en-US"/>
          </a:p>
        </p:txBody>
      </p:sp>
      <p:sp>
        <p:nvSpPr>
          <p:cNvPr id="12" name="Picture Placeholder 15">
            <a:extLst>
              <a:ext uri="{FF2B5EF4-FFF2-40B4-BE49-F238E27FC236}">
                <a16:creationId xmlns:a16="http://schemas.microsoft.com/office/drawing/2014/main" id="{48E442AB-18DA-4A4C-985F-AE4246BC9A0F}"/>
              </a:ext>
            </a:extLst>
          </p:cNvPr>
          <p:cNvSpPr>
            <a:spLocks noGrp="1"/>
          </p:cNvSpPr>
          <p:nvPr>
            <p:ph type="pic" sz="quarter" idx="13"/>
          </p:nvPr>
        </p:nvSpPr>
        <p:spPr>
          <a:xfrm>
            <a:off x="6167014" y="195137"/>
            <a:ext cx="6580598" cy="4368734"/>
          </a:xfrm>
          <a:custGeom>
            <a:avLst/>
            <a:gdLst>
              <a:gd name="connsiteX0" fmla="*/ 6292703 w 7019305"/>
              <a:gd name="connsiteY0" fmla="*/ 2432461 h 3933500"/>
              <a:gd name="connsiteX1" fmla="*/ 6943054 w 7019305"/>
              <a:gd name="connsiteY1" fmla="*/ 2807721 h 3933500"/>
              <a:gd name="connsiteX2" fmla="*/ 6943054 w 7019305"/>
              <a:gd name="connsiteY2" fmla="*/ 3558240 h 3933500"/>
              <a:gd name="connsiteX3" fmla="*/ 6292703 w 7019305"/>
              <a:gd name="connsiteY3" fmla="*/ 3933500 h 3933500"/>
              <a:gd name="connsiteX4" fmla="*/ 5642353 w 7019305"/>
              <a:gd name="connsiteY4" fmla="*/ 3558240 h 3933500"/>
              <a:gd name="connsiteX5" fmla="*/ 5642353 w 7019305"/>
              <a:gd name="connsiteY5" fmla="*/ 2807721 h 3933500"/>
              <a:gd name="connsiteX6" fmla="*/ 4878377 w 7019305"/>
              <a:gd name="connsiteY6" fmla="*/ 2430966 h 3933500"/>
              <a:gd name="connsiteX7" fmla="*/ 5528728 w 7019305"/>
              <a:gd name="connsiteY7" fmla="*/ 2806226 h 3933500"/>
              <a:gd name="connsiteX8" fmla="*/ 5528728 w 7019305"/>
              <a:gd name="connsiteY8" fmla="*/ 3556745 h 3933500"/>
              <a:gd name="connsiteX9" fmla="*/ 4878377 w 7019305"/>
              <a:gd name="connsiteY9" fmla="*/ 3932005 h 3933500"/>
              <a:gd name="connsiteX10" fmla="*/ 4228027 w 7019305"/>
              <a:gd name="connsiteY10" fmla="*/ 3556745 h 3933500"/>
              <a:gd name="connsiteX11" fmla="*/ 4228027 w 7019305"/>
              <a:gd name="connsiteY11" fmla="*/ 2806226 h 3933500"/>
              <a:gd name="connsiteX12" fmla="*/ 3468537 w 7019305"/>
              <a:gd name="connsiteY12" fmla="*/ 2429471 h 3933500"/>
              <a:gd name="connsiteX13" fmla="*/ 4118887 w 7019305"/>
              <a:gd name="connsiteY13" fmla="*/ 2804731 h 3933500"/>
              <a:gd name="connsiteX14" fmla="*/ 4118887 w 7019305"/>
              <a:gd name="connsiteY14" fmla="*/ 3555250 h 3933500"/>
              <a:gd name="connsiteX15" fmla="*/ 3468537 w 7019305"/>
              <a:gd name="connsiteY15" fmla="*/ 3930510 h 3933500"/>
              <a:gd name="connsiteX16" fmla="*/ 2818186 w 7019305"/>
              <a:gd name="connsiteY16" fmla="*/ 3555250 h 3933500"/>
              <a:gd name="connsiteX17" fmla="*/ 2818186 w 7019305"/>
              <a:gd name="connsiteY17" fmla="*/ 2804731 h 3933500"/>
              <a:gd name="connsiteX18" fmla="*/ 2058696 w 7019305"/>
              <a:gd name="connsiteY18" fmla="*/ 2429471 h 3933500"/>
              <a:gd name="connsiteX19" fmla="*/ 2707552 w 7019305"/>
              <a:gd name="connsiteY19" fmla="*/ 2804731 h 3933500"/>
              <a:gd name="connsiteX20" fmla="*/ 2707552 w 7019305"/>
              <a:gd name="connsiteY20" fmla="*/ 3555250 h 3933500"/>
              <a:gd name="connsiteX21" fmla="*/ 2057201 w 7019305"/>
              <a:gd name="connsiteY21" fmla="*/ 3930510 h 3933500"/>
              <a:gd name="connsiteX22" fmla="*/ 1406851 w 7019305"/>
              <a:gd name="connsiteY22" fmla="*/ 3555250 h 3933500"/>
              <a:gd name="connsiteX23" fmla="*/ 1406851 w 7019305"/>
              <a:gd name="connsiteY23" fmla="*/ 2804731 h 3933500"/>
              <a:gd name="connsiteX24" fmla="*/ 7019305 w 7019305"/>
              <a:gd name="connsiteY24" fmla="*/ 1222958 h 3933500"/>
              <a:gd name="connsiteX25" fmla="*/ 7017807 w 7019305"/>
              <a:gd name="connsiteY25" fmla="*/ 2709047 h 3933500"/>
              <a:gd name="connsiteX26" fmla="*/ 6374931 w 7019305"/>
              <a:gd name="connsiteY26" fmla="*/ 2336777 h 3933500"/>
              <a:gd name="connsiteX27" fmla="*/ 6374931 w 7019305"/>
              <a:gd name="connsiteY27" fmla="*/ 1593733 h 3933500"/>
              <a:gd name="connsiteX28" fmla="*/ 5604976 w 7019305"/>
              <a:gd name="connsiteY28" fmla="*/ 1222958 h 3933500"/>
              <a:gd name="connsiteX29" fmla="*/ 6247851 w 7019305"/>
              <a:gd name="connsiteY29" fmla="*/ 1595228 h 3933500"/>
              <a:gd name="connsiteX30" fmla="*/ 6247851 w 7019305"/>
              <a:gd name="connsiteY30" fmla="*/ 2338272 h 3933500"/>
              <a:gd name="connsiteX31" fmla="*/ 5603481 w 7019305"/>
              <a:gd name="connsiteY31" fmla="*/ 2709047 h 3933500"/>
              <a:gd name="connsiteX32" fmla="*/ 4960606 w 7019305"/>
              <a:gd name="connsiteY32" fmla="*/ 2336777 h 3933500"/>
              <a:gd name="connsiteX33" fmla="*/ 4960606 w 7019305"/>
              <a:gd name="connsiteY33" fmla="*/ 1593733 h 3933500"/>
              <a:gd name="connsiteX34" fmla="*/ 4189155 w 7019305"/>
              <a:gd name="connsiteY34" fmla="*/ 1221463 h 3933500"/>
              <a:gd name="connsiteX35" fmla="*/ 4832031 w 7019305"/>
              <a:gd name="connsiteY35" fmla="*/ 1593733 h 3933500"/>
              <a:gd name="connsiteX36" fmla="*/ 4832031 w 7019305"/>
              <a:gd name="connsiteY36" fmla="*/ 2336777 h 3933500"/>
              <a:gd name="connsiteX37" fmla="*/ 4187660 w 7019305"/>
              <a:gd name="connsiteY37" fmla="*/ 2707552 h 3933500"/>
              <a:gd name="connsiteX38" fmla="*/ 3544785 w 7019305"/>
              <a:gd name="connsiteY38" fmla="*/ 2335282 h 3933500"/>
              <a:gd name="connsiteX39" fmla="*/ 3544785 w 7019305"/>
              <a:gd name="connsiteY39" fmla="*/ 1592238 h 3933500"/>
              <a:gd name="connsiteX40" fmla="*/ 2774830 w 7019305"/>
              <a:gd name="connsiteY40" fmla="*/ 1219968 h 3933500"/>
              <a:gd name="connsiteX41" fmla="*/ 3417705 w 7019305"/>
              <a:gd name="connsiteY41" fmla="*/ 1592238 h 3933500"/>
              <a:gd name="connsiteX42" fmla="*/ 3417705 w 7019305"/>
              <a:gd name="connsiteY42" fmla="*/ 2335282 h 3933500"/>
              <a:gd name="connsiteX43" fmla="*/ 2773335 w 7019305"/>
              <a:gd name="connsiteY43" fmla="*/ 2706057 h 3933500"/>
              <a:gd name="connsiteX44" fmla="*/ 2130459 w 7019305"/>
              <a:gd name="connsiteY44" fmla="*/ 2333787 h 3933500"/>
              <a:gd name="connsiteX45" fmla="*/ 2130459 w 7019305"/>
              <a:gd name="connsiteY45" fmla="*/ 1590743 h 3933500"/>
              <a:gd name="connsiteX46" fmla="*/ 1359009 w 7019305"/>
              <a:gd name="connsiteY46" fmla="*/ 1218473 h 3933500"/>
              <a:gd name="connsiteX47" fmla="*/ 2001884 w 7019305"/>
              <a:gd name="connsiteY47" fmla="*/ 1590743 h 3933500"/>
              <a:gd name="connsiteX48" fmla="*/ 2001884 w 7019305"/>
              <a:gd name="connsiteY48" fmla="*/ 2333787 h 3933500"/>
              <a:gd name="connsiteX49" fmla="*/ 1357514 w 7019305"/>
              <a:gd name="connsiteY49" fmla="*/ 2704562 h 3933500"/>
              <a:gd name="connsiteX50" fmla="*/ 714638 w 7019305"/>
              <a:gd name="connsiteY50" fmla="*/ 2332292 h 3933500"/>
              <a:gd name="connsiteX51" fmla="*/ 714638 w 7019305"/>
              <a:gd name="connsiteY51" fmla="*/ 1589248 h 3933500"/>
              <a:gd name="connsiteX52" fmla="*/ 6295693 w 7019305"/>
              <a:gd name="connsiteY52" fmla="*/ 5980 h 3933500"/>
              <a:gd name="connsiteX53" fmla="*/ 6946044 w 7019305"/>
              <a:gd name="connsiteY53" fmla="*/ 381240 h 3933500"/>
              <a:gd name="connsiteX54" fmla="*/ 6946044 w 7019305"/>
              <a:gd name="connsiteY54" fmla="*/ 1131760 h 3933500"/>
              <a:gd name="connsiteX55" fmla="*/ 6295693 w 7019305"/>
              <a:gd name="connsiteY55" fmla="*/ 1507020 h 3933500"/>
              <a:gd name="connsiteX56" fmla="*/ 5645343 w 7019305"/>
              <a:gd name="connsiteY56" fmla="*/ 1131760 h 3933500"/>
              <a:gd name="connsiteX57" fmla="*/ 5645343 w 7019305"/>
              <a:gd name="connsiteY57" fmla="*/ 381240 h 3933500"/>
              <a:gd name="connsiteX58" fmla="*/ 4879873 w 7019305"/>
              <a:gd name="connsiteY58" fmla="*/ 4485 h 3933500"/>
              <a:gd name="connsiteX59" fmla="*/ 5530223 w 7019305"/>
              <a:gd name="connsiteY59" fmla="*/ 379745 h 3933500"/>
              <a:gd name="connsiteX60" fmla="*/ 5530223 w 7019305"/>
              <a:gd name="connsiteY60" fmla="*/ 1130265 h 3933500"/>
              <a:gd name="connsiteX61" fmla="*/ 4879873 w 7019305"/>
              <a:gd name="connsiteY61" fmla="*/ 1505525 h 3933500"/>
              <a:gd name="connsiteX62" fmla="*/ 4229522 w 7019305"/>
              <a:gd name="connsiteY62" fmla="*/ 1130265 h 3933500"/>
              <a:gd name="connsiteX63" fmla="*/ 4229522 w 7019305"/>
              <a:gd name="connsiteY63" fmla="*/ 379745 h 3933500"/>
              <a:gd name="connsiteX64" fmla="*/ 3470032 w 7019305"/>
              <a:gd name="connsiteY64" fmla="*/ 2990 h 3933500"/>
              <a:gd name="connsiteX65" fmla="*/ 4120383 w 7019305"/>
              <a:gd name="connsiteY65" fmla="*/ 378250 h 3933500"/>
              <a:gd name="connsiteX66" fmla="*/ 4120383 w 7019305"/>
              <a:gd name="connsiteY66" fmla="*/ 1128770 h 3933500"/>
              <a:gd name="connsiteX67" fmla="*/ 3470032 w 7019305"/>
              <a:gd name="connsiteY67" fmla="*/ 1504029 h 3933500"/>
              <a:gd name="connsiteX68" fmla="*/ 2819681 w 7019305"/>
              <a:gd name="connsiteY68" fmla="*/ 1128770 h 3933500"/>
              <a:gd name="connsiteX69" fmla="*/ 2819681 w 7019305"/>
              <a:gd name="connsiteY69" fmla="*/ 378250 h 3933500"/>
              <a:gd name="connsiteX70" fmla="*/ 2060191 w 7019305"/>
              <a:gd name="connsiteY70" fmla="*/ 1495 h 3933500"/>
              <a:gd name="connsiteX71" fmla="*/ 2710542 w 7019305"/>
              <a:gd name="connsiteY71" fmla="*/ 376755 h 3933500"/>
              <a:gd name="connsiteX72" fmla="*/ 2710542 w 7019305"/>
              <a:gd name="connsiteY72" fmla="*/ 1127275 h 3933500"/>
              <a:gd name="connsiteX73" fmla="*/ 2060191 w 7019305"/>
              <a:gd name="connsiteY73" fmla="*/ 1502534 h 3933500"/>
              <a:gd name="connsiteX74" fmla="*/ 1409841 w 7019305"/>
              <a:gd name="connsiteY74" fmla="*/ 1127275 h 3933500"/>
              <a:gd name="connsiteX75" fmla="*/ 1409841 w 7019305"/>
              <a:gd name="connsiteY75" fmla="*/ 376755 h 3933500"/>
              <a:gd name="connsiteX76" fmla="*/ 650351 w 7019305"/>
              <a:gd name="connsiteY76" fmla="*/ 0 h 3933500"/>
              <a:gd name="connsiteX77" fmla="*/ 1300702 w 7019305"/>
              <a:gd name="connsiteY77" fmla="*/ 375260 h 3933500"/>
              <a:gd name="connsiteX78" fmla="*/ 1300702 w 7019305"/>
              <a:gd name="connsiteY78" fmla="*/ 1125780 h 3933500"/>
              <a:gd name="connsiteX79" fmla="*/ 650351 w 7019305"/>
              <a:gd name="connsiteY79" fmla="*/ 1501039 h 3933500"/>
              <a:gd name="connsiteX80" fmla="*/ 0 w 7019305"/>
              <a:gd name="connsiteY80" fmla="*/ 1125780 h 3933500"/>
              <a:gd name="connsiteX81" fmla="*/ 0 w 7019305"/>
              <a:gd name="connsiteY81" fmla="*/ 375260 h 393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7019305" h="3933500">
                <a:moveTo>
                  <a:pt x="6292703" y="2432461"/>
                </a:moveTo>
                <a:lnTo>
                  <a:pt x="6943054" y="2807721"/>
                </a:lnTo>
                <a:lnTo>
                  <a:pt x="6943054" y="3558240"/>
                </a:lnTo>
                <a:lnTo>
                  <a:pt x="6292703" y="3933500"/>
                </a:lnTo>
                <a:lnTo>
                  <a:pt x="5642353" y="3558240"/>
                </a:lnTo>
                <a:lnTo>
                  <a:pt x="5642353" y="2807721"/>
                </a:lnTo>
                <a:close/>
                <a:moveTo>
                  <a:pt x="4878377" y="2430966"/>
                </a:moveTo>
                <a:lnTo>
                  <a:pt x="5528728" y="2806226"/>
                </a:lnTo>
                <a:lnTo>
                  <a:pt x="5528728" y="3556745"/>
                </a:lnTo>
                <a:lnTo>
                  <a:pt x="4878377" y="3932005"/>
                </a:lnTo>
                <a:lnTo>
                  <a:pt x="4228027" y="3556745"/>
                </a:lnTo>
                <a:lnTo>
                  <a:pt x="4228027" y="2806226"/>
                </a:lnTo>
                <a:close/>
                <a:moveTo>
                  <a:pt x="3468537" y="2429471"/>
                </a:moveTo>
                <a:lnTo>
                  <a:pt x="4118887" y="2804731"/>
                </a:lnTo>
                <a:lnTo>
                  <a:pt x="4118887" y="3555250"/>
                </a:lnTo>
                <a:lnTo>
                  <a:pt x="3468537" y="3930510"/>
                </a:lnTo>
                <a:lnTo>
                  <a:pt x="2818186" y="3555250"/>
                </a:lnTo>
                <a:lnTo>
                  <a:pt x="2818186" y="2804731"/>
                </a:lnTo>
                <a:close/>
                <a:moveTo>
                  <a:pt x="2058696" y="2429471"/>
                </a:moveTo>
                <a:lnTo>
                  <a:pt x="2707552" y="2804731"/>
                </a:lnTo>
                <a:lnTo>
                  <a:pt x="2707552" y="3555250"/>
                </a:lnTo>
                <a:lnTo>
                  <a:pt x="2057201" y="3930510"/>
                </a:lnTo>
                <a:lnTo>
                  <a:pt x="1406851" y="3555250"/>
                </a:lnTo>
                <a:lnTo>
                  <a:pt x="1406851" y="2804731"/>
                </a:lnTo>
                <a:close/>
                <a:moveTo>
                  <a:pt x="7019305" y="1222958"/>
                </a:moveTo>
                <a:lnTo>
                  <a:pt x="7017807" y="2709047"/>
                </a:lnTo>
                <a:lnTo>
                  <a:pt x="6374931" y="2336777"/>
                </a:lnTo>
                <a:lnTo>
                  <a:pt x="6374931" y="1593733"/>
                </a:lnTo>
                <a:close/>
                <a:moveTo>
                  <a:pt x="5604976" y="1222958"/>
                </a:moveTo>
                <a:lnTo>
                  <a:pt x="6247851" y="1595228"/>
                </a:lnTo>
                <a:lnTo>
                  <a:pt x="6247851" y="2338272"/>
                </a:lnTo>
                <a:lnTo>
                  <a:pt x="5603481" y="2709047"/>
                </a:lnTo>
                <a:lnTo>
                  <a:pt x="4960606" y="2336777"/>
                </a:lnTo>
                <a:lnTo>
                  <a:pt x="4960606" y="1593733"/>
                </a:lnTo>
                <a:close/>
                <a:moveTo>
                  <a:pt x="4189155" y="1221463"/>
                </a:moveTo>
                <a:lnTo>
                  <a:pt x="4832031" y="1593733"/>
                </a:lnTo>
                <a:lnTo>
                  <a:pt x="4832031" y="2336777"/>
                </a:lnTo>
                <a:lnTo>
                  <a:pt x="4187660" y="2707552"/>
                </a:lnTo>
                <a:lnTo>
                  <a:pt x="3544785" y="2335282"/>
                </a:lnTo>
                <a:lnTo>
                  <a:pt x="3544785" y="1592238"/>
                </a:lnTo>
                <a:close/>
                <a:moveTo>
                  <a:pt x="2774830" y="1219968"/>
                </a:moveTo>
                <a:lnTo>
                  <a:pt x="3417705" y="1592238"/>
                </a:lnTo>
                <a:lnTo>
                  <a:pt x="3417705" y="2335282"/>
                </a:lnTo>
                <a:lnTo>
                  <a:pt x="2773335" y="2706057"/>
                </a:lnTo>
                <a:lnTo>
                  <a:pt x="2130459" y="2333787"/>
                </a:lnTo>
                <a:lnTo>
                  <a:pt x="2130459" y="1590743"/>
                </a:lnTo>
                <a:close/>
                <a:moveTo>
                  <a:pt x="1359009" y="1218473"/>
                </a:moveTo>
                <a:lnTo>
                  <a:pt x="2001884" y="1590743"/>
                </a:lnTo>
                <a:lnTo>
                  <a:pt x="2001884" y="2333787"/>
                </a:lnTo>
                <a:lnTo>
                  <a:pt x="1357514" y="2704562"/>
                </a:lnTo>
                <a:lnTo>
                  <a:pt x="714638" y="2332292"/>
                </a:lnTo>
                <a:lnTo>
                  <a:pt x="714638" y="1589248"/>
                </a:lnTo>
                <a:close/>
                <a:moveTo>
                  <a:pt x="6295693" y="5980"/>
                </a:moveTo>
                <a:lnTo>
                  <a:pt x="6946044" y="381240"/>
                </a:lnTo>
                <a:lnTo>
                  <a:pt x="6946044" y="1131760"/>
                </a:lnTo>
                <a:lnTo>
                  <a:pt x="6295693" y="1507020"/>
                </a:lnTo>
                <a:lnTo>
                  <a:pt x="5645343" y="1131760"/>
                </a:lnTo>
                <a:lnTo>
                  <a:pt x="5645343" y="381240"/>
                </a:lnTo>
                <a:close/>
                <a:moveTo>
                  <a:pt x="4879873" y="4485"/>
                </a:moveTo>
                <a:lnTo>
                  <a:pt x="5530223" y="379745"/>
                </a:lnTo>
                <a:lnTo>
                  <a:pt x="5530223" y="1130265"/>
                </a:lnTo>
                <a:lnTo>
                  <a:pt x="4879873" y="1505525"/>
                </a:lnTo>
                <a:lnTo>
                  <a:pt x="4229522" y="1130265"/>
                </a:lnTo>
                <a:lnTo>
                  <a:pt x="4229522" y="379745"/>
                </a:lnTo>
                <a:close/>
                <a:moveTo>
                  <a:pt x="3470032" y="2990"/>
                </a:moveTo>
                <a:lnTo>
                  <a:pt x="4120383" y="378250"/>
                </a:lnTo>
                <a:lnTo>
                  <a:pt x="4120383" y="1128770"/>
                </a:lnTo>
                <a:lnTo>
                  <a:pt x="3470032" y="1504029"/>
                </a:lnTo>
                <a:lnTo>
                  <a:pt x="2819681" y="1128770"/>
                </a:lnTo>
                <a:lnTo>
                  <a:pt x="2819681" y="378250"/>
                </a:lnTo>
                <a:close/>
                <a:moveTo>
                  <a:pt x="2060191" y="1495"/>
                </a:moveTo>
                <a:lnTo>
                  <a:pt x="2710542" y="376755"/>
                </a:lnTo>
                <a:lnTo>
                  <a:pt x="2710542" y="1127275"/>
                </a:lnTo>
                <a:lnTo>
                  <a:pt x="2060191" y="1502534"/>
                </a:lnTo>
                <a:lnTo>
                  <a:pt x="1409841" y="1127275"/>
                </a:lnTo>
                <a:lnTo>
                  <a:pt x="1409841" y="376755"/>
                </a:lnTo>
                <a:close/>
                <a:moveTo>
                  <a:pt x="650351" y="0"/>
                </a:moveTo>
                <a:lnTo>
                  <a:pt x="1300702" y="375260"/>
                </a:lnTo>
                <a:lnTo>
                  <a:pt x="1300702" y="1125780"/>
                </a:lnTo>
                <a:lnTo>
                  <a:pt x="650351" y="1501039"/>
                </a:lnTo>
                <a:lnTo>
                  <a:pt x="0" y="1125780"/>
                </a:lnTo>
                <a:lnTo>
                  <a:pt x="0" y="375260"/>
                </a:lnTo>
                <a:close/>
              </a:path>
            </a:pathLst>
          </a:custGeom>
        </p:spPr>
        <p:txBody>
          <a:bodyPr wrap="square">
            <a:noAutofit/>
          </a:bodyPr>
          <a:lstStyle/>
          <a:p>
            <a:endParaRPr lang="en-GB"/>
          </a:p>
        </p:txBody>
      </p:sp>
      <p:pic>
        <p:nvPicPr>
          <p:cNvPr id="2" name="Picture 1">
            <a:extLst>
              <a:ext uri="{FF2B5EF4-FFF2-40B4-BE49-F238E27FC236}">
                <a16:creationId xmlns:a16="http://schemas.microsoft.com/office/drawing/2014/main" id="{00F533EA-7E2F-5D0D-98FE-47449D861866}"/>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9921729" y="75972"/>
            <a:ext cx="1416720" cy="951640"/>
          </a:xfrm>
          <a:prstGeom prst="rect">
            <a:avLst/>
          </a:prstGeom>
        </p:spPr>
      </p:pic>
      <p:sp>
        <p:nvSpPr>
          <p:cNvPr id="4" name="Rectangle 3">
            <a:extLst>
              <a:ext uri="{FF2B5EF4-FFF2-40B4-BE49-F238E27FC236}">
                <a16:creationId xmlns:a16="http://schemas.microsoft.com/office/drawing/2014/main" id="{D8AF2416-F869-024D-18AD-76C2371F392C}"/>
              </a:ext>
            </a:extLst>
          </p:cNvPr>
          <p:cNvSpPr/>
          <p:nvPr userDrawn="1"/>
        </p:nvSpPr>
        <p:spPr>
          <a:xfrm>
            <a:off x="2" y="2175645"/>
            <a:ext cx="118125" cy="10595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5" name="Rectangle 4">
            <a:extLst>
              <a:ext uri="{FF2B5EF4-FFF2-40B4-BE49-F238E27FC236}">
                <a16:creationId xmlns:a16="http://schemas.microsoft.com/office/drawing/2014/main" id="{5B1574D6-722F-FA0B-227C-2BDC217357F9}"/>
              </a:ext>
            </a:extLst>
          </p:cNvPr>
          <p:cNvSpPr/>
          <p:nvPr userDrawn="1"/>
        </p:nvSpPr>
        <p:spPr>
          <a:xfrm>
            <a:off x="2" y="3239210"/>
            <a:ext cx="118125" cy="1059558"/>
          </a:xfrm>
          <a:prstGeom prst="rect">
            <a:avLst/>
          </a:prstGeom>
          <a:solidFill>
            <a:srgbClr val="024B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6" name="Rectangle 5">
            <a:extLst>
              <a:ext uri="{FF2B5EF4-FFF2-40B4-BE49-F238E27FC236}">
                <a16:creationId xmlns:a16="http://schemas.microsoft.com/office/drawing/2014/main" id="{9D65E467-1A33-C205-EEA8-5A229F3F6C05}"/>
              </a:ext>
            </a:extLst>
          </p:cNvPr>
          <p:cNvSpPr/>
          <p:nvPr userDrawn="1"/>
        </p:nvSpPr>
        <p:spPr>
          <a:xfrm>
            <a:off x="2" y="4292195"/>
            <a:ext cx="118125" cy="10595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7" name="Rectangle 6">
            <a:extLst>
              <a:ext uri="{FF2B5EF4-FFF2-40B4-BE49-F238E27FC236}">
                <a16:creationId xmlns:a16="http://schemas.microsoft.com/office/drawing/2014/main" id="{5A51C753-A8CB-A993-549D-AAF97D6EBFD3}"/>
              </a:ext>
            </a:extLst>
          </p:cNvPr>
          <p:cNvSpPr/>
          <p:nvPr userDrawn="1"/>
        </p:nvSpPr>
        <p:spPr>
          <a:xfrm>
            <a:off x="11313914" y="2175645"/>
            <a:ext cx="118125" cy="10595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9" name="Rectangle 8">
            <a:extLst>
              <a:ext uri="{FF2B5EF4-FFF2-40B4-BE49-F238E27FC236}">
                <a16:creationId xmlns:a16="http://schemas.microsoft.com/office/drawing/2014/main" id="{73127658-65BC-5D9D-AB32-21E96426D3E7}"/>
              </a:ext>
            </a:extLst>
          </p:cNvPr>
          <p:cNvSpPr/>
          <p:nvPr userDrawn="1"/>
        </p:nvSpPr>
        <p:spPr>
          <a:xfrm>
            <a:off x="11313914" y="3239210"/>
            <a:ext cx="118125" cy="1059558"/>
          </a:xfrm>
          <a:prstGeom prst="rect">
            <a:avLst/>
          </a:prstGeom>
          <a:solidFill>
            <a:srgbClr val="024B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14" name="Rectangle 13">
            <a:extLst>
              <a:ext uri="{FF2B5EF4-FFF2-40B4-BE49-F238E27FC236}">
                <a16:creationId xmlns:a16="http://schemas.microsoft.com/office/drawing/2014/main" id="{34946DB9-071F-C952-E473-F076B2EA020A}"/>
              </a:ext>
            </a:extLst>
          </p:cNvPr>
          <p:cNvSpPr/>
          <p:nvPr userDrawn="1"/>
        </p:nvSpPr>
        <p:spPr>
          <a:xfrm>
            <a:off x="11313914" y="4292195"/>
            <a:ext cx="118125" cy="10595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Tree>
    <p:extLst>
      <p:ext uri="{BB962C8B-B14F-4D97-AF65-F5344CB8AC3E}">
        <p14:creationId xmlns:p14="http://schemas.microsoft.com/office/powerpoint/2010/main" val="110417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P Header and title and main">
    <p:bg>
      <p:bgPr>
        <a:solidFill>
          <a:schemeClr val="tx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08837B-567E-B349-A8FF-39C5CF178862}"/>
              </a:ext>
            </a:extLst>
          </p:cNvPr>
          <p:cNvSpPr>
            <a:spLocks noGrp="1"/>
          </p:cNvSpPr>
          <p:nvPr>
            <p:ph idx="1"/>
          </p:nvPr>
        </p:nvSpPr>
        <p:spPr>
          <a:xfrm>
            <a:off x="478466" y="2111758"/>
            <a:ext cx="10423166" cy="4910174"/>
          </a:xfrm>
          <a:prstGeom prst="rect">
            <a:avLst/>
          </a:prstGeom>
        </p:spPr>
        <p:txBody>
          <a:bodyPr>
            <a:normAutofit/>
          </a:bodyPr>
          <a:lstStyle>
            <a:lvl1pPr>
              <a:defRPr sz="1333">
                <a:latin typeface="Arial" panose="020B0604020202020204" pitchFamily="34" charset="0"/>
                <a:ea typeface="Verdana" panose="020B0604030504040204" pitchFamily="34" charset="0"/>
                <a:cs typeface="Arial" panose="020B0604020202020204" pitchFamily="34" charset="0"/>
              </a:defRPr>
            </a:lvl1pPr>
            <a:lvl2pPr>
              <a:defRPr sz="1333">
                <a:latin typeface="Arial" panose="020B0604020202020204" pitchFamily="34" charset="0"/>
                <a:ea typeface="Verdana" panose="020B0604030504040204" pitchFamily="34" charset="0"/>
                <a:cs typeface="Arial" panose="020B0604020202020204" pitchFamily="34" charset="0"/>
              </a:defRPr>
            </a:lvl2pPr>
            <a:lvl3pPr>
              <a:defRPr sz="1333">
                <a:latin typeface="Arial" panose="020B0604020202020204" pitchFamily="34" charset="0"/>
                <a:ea typeface="Verdana" panose="020B0604030504040204" pitchFamily="34" charset="0"/>
                <a:cs typeface="Arial" panose="020B0604020202020204" pitchFamily="34" charset="0"/>
              </a:defRPr>
            </a:lvl3pPr>
            <a:lvl4pPr>
              <a:defRPr sz="1333">
                <a:latin typeface="Arial" panose="020B0604020202020204" pitchFamily="34" charset="0"/>
                <a:ea typeface="Verdana" panose="020B0604030504040204" pitchFamily="34" charset="0"/>
                <a:cs typeface="Arial" panose="020B0604020202020204" pitchFamily="34" charset="0"/>
              </a:defRPr>
            </a:lvl4pPr>
            <a:lvl5pPr>
              <a:defRPr sz="1333">
                <a:latin typeface="Arial" panose="020B0604020202020204" pitchFamily="34" charset="0"/>
                <a:ea typeface="Verdana" panose="020B060403050404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7">
            <a:extLst>
              <a:ext uri="{FF2B5EF4-FFF2-40B4-BE49-F238E27FC236}">
                <a16:creationId xmlns:a16="http://schemas.microsoft.com/office/drawing/2014/main" id="{388A6FD2-BD9D-464D-B4F0-3F6BFEEA4C42}"/>
              </a:ext>
            </a:extLst>
          </p:cNvPr>
          <p:cNvSpPr>
            <a:spLocks noGrp="1"/>
          </p:cNvSpPr>
          <p:nvPr>
            <p:ph sz="quarter" idx="12" hasCustomPrompt="1"/>
          </p:nvPr>
        </p:nvSpPr>
        <p:spPr>
          <a:xfrm>
            <a:off x="478466" y="1637336"/>
            <a:ext cx="10423166" cy="354493"/>
          </a:xfrm>
          <a:prstGeom prst="rect">
            <a:avLst/>
          </a:prstGeom>
        </p:spPr>
        <p:txBody>
          <a:bodyPr>
            <a:noAutofit/>
          </a:bodyPr>
          <a:lstStyle>
            <a:lvl1pPr>
              <a:buNone/>
              <a:defRPr sz="1555" b="1"/>
            </a:lvl1pPr>
            <a:lvl2pPr>
              <a:defRPr sz="1555"/>
            </a:lvl2pPr>
            <a:lvl3pPr>
              <a:defRPr sz="1555"/>
            </a:lvl3pPr>
            <a:lvl4pPr>
              <a:defRPr sz="1555"/>
            </a:lvl4pPr>
            <a:lvl5pPr>
              <a:defRPr sz="1555"/>
            </a:lvl5pPr>
          </a:lstStyle>
          <a:p>
            <a:pPr lvl="0"/>
            <a:r>
              <a:rPr lang="en-US" dirty="0"/>
              <a:t>Font Size 14 Bold (Unit, Year-Year)</a:t>
            </a:r>
          </a:p>
        </p:txBody>
      </p:sp>
      <p:sp>
        <p:nvSpPr>
          <p:cNvPr id="16" name="Text Placeholder 15">
            <a:extLst>
              <a:ext uri="{FF2B5EF4-FFF2-40B4-BE49-F238E27FC236}">
                <a16:creationId xmlns:a16="http://schemas.microsoft.com/office/drawing/2014/main" id="{405DA36B-D183-4B7E-9AF2-A17495A15C33}"/>
              </a:ext>
            </a:extLst>
          </p:cNvPr>
          <p:cNvSpPr>
            <a:spLocks noGrp="1"/>
          </p:cNvSpPr>
          <p:nvPr>
            <p:ph type="body" sz="quarter" idx="13" hasCustomPrompt="1"/>
          </p:nvPr>
        </p:nvSpPr>
        <p:spPr>
          <a:xfrm>
            <a:off x="2" y="7338979"/>
            <a:ext cx="9519047" cy="277846"/>
          </a:xfrm>
          <a:prstGeom prst="rect">
            <a:avLst/>
          </a:prstGeom>
        </p:spPr>
        <p:txBody>
          <a:bodyPr anchor="b">
            <a:noAutofit/>
          </a:bodyPr>
          <a:lstStyle>
            <a:lvl1pPr algn="l">
              <a:buNone/>
              <a:defRPr sz="888">
                <a:solidFill>
                  <a:schemeClr val="bg1">
                    <a:lumMod val="50000"/>
                  </a:schemeClr>
                </a:solidFill>
              </a:defRPr>
            </a:lvl1pPr>
          </a:lstStyle>
          <a:p>
            <a:pPr lvl="0"/>
            <a:r>
              <a:rPr lang="en-US" dirty="0"/>
              <a:t>Here is the source, font size 8, not bold</a:t>
            </a:r>
          </a:p>
        </p:txBody>
      </p:sp>
      <p:sp>
        <p:nvSpPr>
          <p:cNvPr id="17" name="Title 1">
            <a:extLst>
              <a:ext uri="{FF2B5EF4-FFF2-40B4-BE49-F238E27FC236}">
                <a16:creationId xmlns:a16="http://schemas.microsoft.com/office/drawing/2014/main" id="{953C4334-5418-4206-A58B-80C7D9FE06C6}"/>
              </a:ext>
            </a:extLst>
          </p:cNvPr>
          <p:cNvSpPr>
            <a:spLocks noGrp="1"/>
          </p:cNvSpPr>
          <p:nvPr>
            <p:ph type="title"/>
          </p:nvPr>
        </p:nvSpPr>
        <p:spPr>
          <a:xfrm>
            <a:off x="478466" y="405530"/>
            <a:ext cx="10425047" cy="1109779"/>
          </a:xfrm>
          <a:prstGeom prst="rect">
            <a:avLst/>
          </a:prstGeom>
        </p:spPr>
        <p:txBody>
          <a:bodyPr anchor="t">
            <a:normAutofit/>
          </a:bodyPr>
          <a:lstStyle>
            <a:lvl1pPr>
              <a:defRPr sz="2443" b="0" i="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r>
              <a:rPr lang="en-GB" dirty="0"/>
              <a:t>Click to edit Master title style</a:t>
            </a:r>
            <a:endParaRPr lang="en-US" dirty="0"/>
          </a:p>
        </p:txBody>
      </p:sp>
      <p:sp>
        <p:nvSpPr>
          <p:cNvPr id="18" name="Slide Number Placeholder 5">
            <a:extLst>
              <a:ext uri="{FF2B5EF4-FFF2-40B4-BE49-F238E27FC236}">
                <a16:creationId xmlns:a16="http://schemas.microsoft.com/office/drawing/2014/main" id="{85617D12-E692-463F-9F5F-24C146F23684}"/>
              </a:ext>
            </a:extLst>
          </p:cNvPr>
          <p:cNvSpPr txBox="1">
            <a:spLocks/>
          </p:cNvSpPr>
          <p:nvPr userDrawn="1"/>
        </p:nvSpPr>
        <p:spPr>
          <a:xfrm>
            <a:off x="10115142" y="7034619"/>
            <a:ext cx="841275" cy="456382"/>
          </a:xfrm>
          <a:prstGeom prst="rect">
            <a:avLst/>
          </a:prstGeom>
        </p:spPr>
        <p:txBody>
          <a:bodyPr vert="horz" lIns="101558" tIns="50779" rIns="101558" bIns="50779" rtlCol="0" anchor="ctr"/>
          <a:lstStyle>
            <a:defPPr>
              <a:defRPr lang="en-US"/>
            </a:defPPr>
            <a:lvl1pPr marL="0" algn="l" defTabSz="914400" rtl="0" eaLnBrk="1" latinLnBrk="0" hangingPunct="1">
              <a:defRPr lang="en-US" sz="1200" b="1" i="0" kern="1200" smtClean="0">
                <a:solidFill>
                  <a:srgbClr val="353735"/>
                </a:solidFill>
                <a:latin typeface="Gill Sans" panose="020B0502020104020203" pitchFamily="34" charset="-79"/>
                <a:ea typeface="+mn-ea"/>
                <a:cs typeface="Gill Sans" panose="020B0502020104020203" pitchFamily="34" charset="-79"/>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361ABF2-6F5F-AC4E-8E2B-155C2D608473}" type="slidenum">
              <a:rPr lang="en-AU" sz="1555" b="0" i="0" smtClean="0">
                <a:solidFill>
                  <a:srgbClr val="002060"/>
                </a:solidFill>
                <a:latin typeface="Avenir Light" panose="020B0402020203020204" pitchFamily="34" charset="77"/>
              </a:rPr>
              <a:pPr algn="r"/>
              <a:t>‹#›</a:t>
            </a:fld>
            <a:endParaRPr lang="en-AU" sz="2665" b="0" i="0" dirty="0">
              <a:solidFill>
                <a:srgbClr val="002060"/>
              </a:solidFill>
              <a:latin typeface="Avenir Light" panose="020B0402020203020204" pitchFamily="34" charset="77"/>
            </a:endParaRPr>
          </a:p>
        </p:txBody>
      </p:sp>
      <p:pic>
        <p:nvPicPr>
          <p:cNvPr id="2" name="Picture 1">
            <a:extLst>
              <a:ext uri="{FF2B5EF4-FFF2-40B4-BE49-F238E27FC236}">
                <a16:creationId xmlns:a16="http://schemas.microsoft.com/office/drawing/2014/main" id="{05D660EE-18E7-D284-827D-3E1201493FAC}"/>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9921729" y="75972"/>
            <a:ext cx="1416720" cy="951640"/>
          </a:xfrm>
          <a:prstGeom prst="rect">
            <a:avLst/>
          </a:prstGeom>
        </p:spPr>
      </p:pic>
      <p:sp>
        <p:nvSpPr>
          <p:cNvPr id="4" name="Rectangle 3">
            <a:extLst>
              <a:ext uri="{FF2B5EF4-FFF2-40B4-BE49-F238E27FC236}">
                <a16:creationId xmlns:a16="http://schemas.microsoft.com/office/drawing/2014/main" id="{D6AB5BDF-770E-6C63-A936-91D47C30126D}"/>
              </a:ext>
            </a:extLst>
          </p:cNvPr>
          <p:cNvSpPr/>
          <p:nvPr userDrawn="1"/>
        </p:nvSpPr>
        <p:spPr>
          <a:xfrm>
            <a:off x="2" y="2175645"/>
            <a:ext cx="118125" cy="10595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5" name="Rectangle 4">
            <a:extLst>
              <a:ext uri="{FF2B5EF4-FFF2-40B4-BE49-F238E27FC236}">
                <a16:creationId xmlns:a16="http://schemas.microsoft.com/office/drawing/2014/main" id="{5115E216-6FF0-B98D-49B8-FE25A1CD493D}"/>
              </a:ext>
            </a:extLst>
          </p:cNvPr>
          <p:cNvSpPr/>
          <p:nvPr userDrawn="1"/>
        </p:nvSpPr>
        <p:spPr>
          <a:xfrm>
            <a:off x="2" y="3239210"/>
            <a:ext cx="118125" cy="1059558"/>
          </a:xfrm>
          <a:prstGeom prst="rect">
            <a:avLst/>
          </a:prstGeom>
          <a:solidFill>
            <a:srgbClr val="024B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7" name="Rectangle 6">
            <a:extLst>
              <a:ext uri="{FF2B5EF4-FFF2-40B4-BE49-F238E27FC236}">
                <a16:creationId xmlns:a16="http://schemas.microsoft.com/office/drawing/2014/main" id="{7B4D6E01-A932-B163-31DC-B033267E1E05}"/>
              </a:ext>
            </a:extLst>
          </p:cNvPr>
          <p:cNvSpPr/>
          <p:nvPr userDrawn="1"/>
        </p:nvSpPr>
        <p:spPr>
          <a:xfrm>
            <a:off x="2" y="4292195"/>
            <a:ext cx="118125" cy="10595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9" name="Rectangle 8">
            <a:extLst>
              <a:ext uri="{FF2B5EF4-FFF2-40B4-BE49-F238E27FC236}">
                <a16:creationId xmlns:a16="http://schemas.microsoft.com/office/drawing/2014/main" id="{081AFE5F-4726-E11D-177B-9ED1DDB50510}"/>
              </a:ext>
            </a:extLst>
          </p:cNvPr>
          <p:cNvSpPr/>
          <p:nvPr userDrawn="1"/>
        </p:nvSpPr>
        <p:spPr>
          <a:xfrm>
            <a:off x="11313914" y="2175645"/>
            <a:ext cx="118125" cy="10595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10" name="Rectangle 9">
            <a:extLst>
              <a:ext uri="{FF2B5EF4-FFF2-40B4-BE49-F238E27FC236}">
                <a16:creationId xmlns:a16="http://schemas.microsoft.com/office/drawing/2014/main" id="{94177C1F-6424-CFB0-43DE-36674F9FBB49}"/>
              </a:ext>
            </a:extLst>
          </p:cNvPr>
          <p:cNvSpPr/>
          <p:nvPr userDrawn="1"/>
        </p:nvSpPr>
        <p:spPr>
          <a:xfrm>
            <a:off x="11313914" y="3239210"/>
            <a:ext cx="118125" cy="1059558"/>
          </a:xfrm>
          <a:prstGeom prst="rect">
            <a:avLst/>
          </a:prstGeom>
          <a:solidFill>
            <a:srgbClr val="024B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14" name="Rectangle 13">
            <a:extLst>
              <a:ext uri="{FF2B5EF4-FFF2-40B4-BE49-F238E27FC236}">
                <a16:creationId xmlns:a16="http://schemas.microsoft.com/office/drawing/2014/main" id="{D1E52967-8CD3-1805-191B-59936F0A7291}"/>
              </a:ext>
            </a:extLst>
          </p:cNvPr>
          <p:cNvSpPr/>
          <p:nvPr userDrawn="1"/>
        </p:nvSpPr>
        <p:spPr>
          <a:xfrm>
            <a:off x="11313914" y="4292195"/>
            <a:ext cx="118125" cy="10595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Tree>
    <p:extLst>
      <p:ext uri="{BB962C8B-B14F-4D97-AF65-F5344CB8AC3E}">
        <p14:creationId xmlns:p14="http://schemas.microsoft.com/office/powerpoint/2010/main" val="3783767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P Header and double headline and boxes">
    <p:bg>
      <p:bgPr>
        <a:solidFill>
          <a:schemeClr val="tx1"/>
        </a:solidFill>
        <a:effectLst/>
      </p:bgPr>
    </p:bg>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324D4230-9602-0243-964D-1B877B9D2446}"/>
              </a:ext>
            </a:extLst>
          </p:cNvPr>
          <p:cNvSpPr>
            <a:spLocks noGrp="1"/>
          </p:cNvSpPr>
          <p:nvPr>
            <p:ph idx="13"/>
          </p:nvPr>
        </p:nvSpPr>
        <p:spPr>
          <a:xfrm>
            <a:off x="5917067" y="2121787"/>
            <a:ext cx="4984567" cy="4910717"/>
          </a:xfrm>
          <a:prstGeom prst="rect">
            <a:avLst/>
          </a:prstGeom>
        </p:spPr>
        <p:txBody>
          <a:bodyPr>
            <a:normAutofit/>
          </a:bodyPr>
          <a:lstStyle>
            <a:lvl1pPr>
              <a:defRPr sz="1333">
                <a:latin typeface="Arial" panose="020B0604020202020204" pitchFamily="34" charset="0"/>
                <a:ea typeface="Verdana" panose="020B0604030504040204" pitchFamily="34" charset="0"/>
                <a:cs typeface="Arial" panose="020B0604020202020204" pitchFamily="34" charset="0"/>
              </a:defRPr>
            </a:lvl1pPr>
            <a:lvl2pPr>
              <a:defRPr sz="1333">
                <a:latin typeface="Arial" panose="020B0604020202020204" pitchFamily="34" charset="0"/>
                <a:ea typeface="Verdana" panose="020B0604030504040204" pitchFamily="34" charset="0"/>
                <a:cs typeface="Arial" panose="020B0604020202020204" pitchFamily="34" charset="0"/>
              </a:defRPr>
            </a:lvl2pPr>
            <a:lvl3pPr>
              <a:defRPr sz="1333">
                <a:latin typeface="Arial" panose="020B0604020202020204" pitchFamily="34" charset="0"/>
                <a:ea typeface="Verdana" panose="020B0604030504040204" pitchFamily="34" charset="0"/>
                <a:cs typeface="Arial" panose="020B0604020202020204" pitchFamily="34" charset="0"/>
              </a:defRPr>
            </a:lvl3pPr>
            <a:lvl4pPr>
              <a:defRPr sz="1333">
                <a:latin typeface="Arial" panose="020B0604020202020204" pitchFamily="34" charset="0"/>
                <a:ea typeface="Verdana" panose="020B0604030504040204" pitchFamily="34" charset="0"/>
                <a:cs typeface="Arial" panose="020B0604020202020204" pitchFamily="34" charset="0"/>
              </a:defRPr>
            </a:lvl4pPr>
            <a:lvl5pPr>
              <a:defRPr sz="1333">
                <a:latin typeface="Arial" panose="020B0604020202020204" pitchFamily="34" charset="0"/>
                <a:ea typeface="Verdana" panose="020B060403050404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31" name="Text Placeholder 15">
            <a:extLst>
              <a:ext uri="{FF2B5EF4-FFF2-40B4-BE49-F238E27FC236}">
                <a16:creationId xmlns:a16="http://schemas.microsoft.com/office/drawing/2014/main" id="{3A5BE80E-1B82-45C5-B22E-A3648DD60989}"/>
              </a:ext>
            </a:extLst>
          </p:cNvPr>
          <p:cNvSpPr>
            <a:spLocks noGrp="1"/>
          </p:cNvSpPr>
          <p:nvPr>
            <p:ph type="body" sz="quarter" idx="14" hasCustomPrompt="1"/>
          </p:nvPr>
        </p:nvSpPr>
        <p:spPr>
          <a:xfrm>
            <a:off x="2" y="7338979"/>
            <a:ext cx="9519047" cy="277846"/>
          </a:xfrm>
          <a:prstGeom prst="rect">
            <a:avLst/>
          </a:prstGeom>
        </p:spPr>
        <p:txBody>
          <a:bodyPr anchor="b">
            <a:noAutofit/>
          </a:bodyPr>
          <a:lstStyle>
            <a:lvl1pPr algn="l">
              <a:buNone/>
              <a:defRPr sz="888">
                <a:solidFill>
                  <a:schemeClr val="bg1">
                    <a:lumMod val="50000"/>
                  </a:schemeClr>
                </a:solidFill>
              </a:defRPr>
            </a:lvl1pPr>
          </a:lstStyle>
          <a:p>
            <a:pPr lvl="0"/>
            <a:r>
              <a:rPr lang="en-US" dirty="0"/>
              <a:t>Here is the source, font size 8, not bold</a:t>
            </a:r>
          </a:p>
        </p:txBody>
      </p:sp>
      <p:sp>
        <p:nvSpPr>
          <p:cNvPr id="19" name="Content Placeholder 2">
            <a:extLst>
              <a:ext uri="{FF2B5EF4-FFF2-40B4-BE49-F238E27FC236}">
                <a16:creationId xmlns:a16="http://schemas.microsoft.com/office/drawing/2014/main" id="{4A848655-9882-4D67-A8FD-43688AE10DA6}"/>
              </a:ext>
            </a:extLst>
          </p:cNvPr>
          <p:cNvSpPr>
            <a:spLocks noGrp="1"/>
          </p:cNvSpPr>
          <p:nvPr>
            <p:ph idx="1"/>
          </p:nvPr>
        </p:nvSpPr>
        <p:spPr>
          <a:xfrm>
            <a:off x="478467" y="2133166"/>
            <a:ext cx="5034469" cy="4899338"/>
          </a:xfrm>
          <a:prstGeom prst="rect">
            <a:avLst/>
          </a:prstGeom>
        </p:spPr>
        <p:txBody>
          <a:bodyPr>
            <a:normAutofit/>
          </a:bodyPr>
          <a:lstStyle>
            <a:lvl1pPr>
              <a:defRPr sz="1333">
                <a:latin typeface="Arial" panose="020B0604020202020204" pitchFamily="34" charset="0"/>
                <a:ea typeface="Verdana" panose="020B0604030504040204" pitchFamily="34" charset="0"/>
                <a:cs typeface="Arial" panose="020B0604020202020204" pitchFamily="34" charset="0"/>
              </a:defRPr>
            </a:lvl1pPr>
            <a:lvl2pPr>
              <a:defRPr sz="1333">
                <a:latin typeface="Arial" panose="020B0604020202020204" pitchFamily="34" charset="0"/>
                <a:ea typeface="Verdana" panose="020B0604030504040204" pitchFamily="34" charset="0"/>
                <a:cs typeface="Arial" panose="020B0604020202020204" pitchFamily="34" charset="0"/>
              </a:defRPr>
            </a:lvl2pPr>
            <a:lvl3pPr>
              <a:defRPr sz="1333">
                <a:latin typeface="Arial" panose="020B0604020202020204" pitchFamily="34" charset="0"/>
                <a:ea typeface="Verdana" panose="020B0604030504040204" pitchFamily="34" charset="0"/>
                <a:cs typeface="Arial" panose="020B0604020202020204" pitchFamily="34" charset="0"/>
              </a:defRPr>
            </a:lvl3pPr>
            <a:lvl4pPr>
              <a:defRPr sz="1333">
                <a:latin typeface="Arial" panose="020B0604020202020204" pitchFamily="34" charset="0"/>
                <a:ea typeface="Verdana" panose="020B0604030504040204" pitchFamily="34" charset="0"/>
                <a:cs typeface="Arial" panose="020B0604020202020204" pitchFamily="34" charset="0"/>
              </a:defRPr>
            </a:lvl4pPr>
            <a:lvl5pPr>
              <a:defRPr sz="1333">
                <a:latin typeface="Arial" panose="020B0604020202020204" pitchFamily="34" charset="0"/>
                <a:ea typeface="Verdana" panose="020B060403050404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6" name="Title 1">
            <a:extLst>
              <a:ext uri="{FF2B5EF4-FFF2-40B4-BE49-F238E27FC236}">
                <a16:creationId xmlns:a16="http://schemas.microsoft.com/office/drawing/2014/main" id="{E8D4DB1C-407C-42DB-9C19-6B38A5257E1F}"/>
              </a:ext>
            </a:extLst>
          </p:cNvPr>
          <p:cNvSpPr>
            <a:spLocks noGrp="1"/>
          </p:cNvSpPr>
          <p:nvPr>
            <p:ph type="title"/>
          </p:nvPr>
        </p:nvSpPr>
        <p:spPr>
          <a:xfrm>
            <a:off x="478466" y="405530"/>
            <a:ext cx="9443263" cy="1109779"/>
          </a:xfrm>
          <a:prstGeom prst="rect">
            <a:avLst/>
          </a:prstGeom>
        </p:spPr>
        <p:txBody>
          <a:bodyPr anchor="t">
            <a:normAutofit/>
          </a:bodyPr>
          <a:lstStyle>
            <a:lvl1pPr>
              <a:defRPr sz="2443" b="0" i="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r>
              <a:rPr lang="en-GB" dirty="0"/>
              <a:t>Click to edit Master title style</a:t>
            </a:r>
            <a:endParaRPr lang="en-US" dirty="0"/>
          </a:p>
        </p:txBody>
      </p:sp>
      <p:sp>
        <p:nvSpPr>
          <p:cNvPr id="32" name="Content Placeholder 7">
            <a:extLst>
              <a:ext uri="{FF2B5EF4-FFF2-40B4-BE49-F238E27FC236}">
                <a16:creationId xmlns:a16="http://schemas.microsoft.com/office/drawing/2014/main" id="{C7B7E03E-328A-45B3-9107-A0F5D9C5C549}"/>
              </a:ext>
            </a:extLst>
          </p:cNvPr>
          <p:cNvSpPr>
            <a:spLocks noGrp="1"/>
          </p:cNvSpPr>
          <p:nvPr>
            <p:ph sz="quarter" idx="12" hasCustomPrompt="1"/>
          </p:nvPr>
        </p:nvSpPr>
        <p:spPr>
          <a:xfrm>
            <a:off x="478468" y="1637336"/>
            <a:ext cx="5076218" cy="354493"/>
          </a:xfrm>
          <a:prstGeom prst="rect">
            <a:avLst/>
          </a:prstGeom>
        </p:spPr>
        <p:txBody>
          <a:bodyPr>
            <a:noAutofit/>
          </a:bodyPr>
          <a:lstStyle>
            <a:lvl1pPr>
              <a:buNone/>
              <a:defRPr sz="1555" b="1"/>
            </a:lvl1pPr>
            <a:lvl2pPr>
              <a:defRPr sz="1555"/>
            </a:lvl2pPr>
            <a:lvl3pPr>
              <a:defRPr sz="1555"/>
            </a:lvl3pPr>
            <a:lvl4pPr>
              <a:defRPr sz="1555"/>
            </a:lvl4pPr>
            <a:lvl5pPr>
              <a:defRPr sz="1555"/>
            </a:lvl5pPr>
          </a:lstStyle>
          <a:p>
            <a:pPr lvl="0"/>
            <a:r>
              <a:rPr lang="en-US" dirty="0"/>
              <a:t>Font Size 14 Bold (Unit, Year-Year)</a:t>
            </a:r>
          </a:p>
        </p:txBody>
      </p:sp>
      <p:sp>
        <p:nvSpPr>
          <p:cNvPr id="33" name="Content Placeholder 7">
            <a:extLst>
              <a:ext uri="{FF2B5EF4-FFF2-40B4-BE49-F238E27FC236}">
                <a16:creationId xmlns:a16="http://schemas.microsoft.com/office/drawing/2014/main" id="{C16831E3-F571-4693-A678-CF5B608106B2}"/>
              </a:ext>
            </a:extLst>
          </p:cNvPr>
          <p:cNvSpPr>
            <a:spLocks noGrp="1"/>
          </p:cNvSpPr>
          <p:nvPr>
            <p:ph sz="quarter" idx="16" hasCustomPrompt="1"/>
          </p:nvPr>
        </p:nvSpPr>
        <p:spPr>
          <a:xfrm>
            <a:off x="5917067" y="1637336"/>
            <a:ext cx="4984567" cy="354493"/>
          </a:xfrm>
          <a:prstGeom prst="rect">
            <a:avLst/>
          </a:prstGeom>
        </p:spPr>
        <p:txBody>
          <a:bodyPr>
            <a:noAutofit/>
          </a:bodyPr>
          <a:lstStyle>
            <a:lvl1pPr>
              <a:buNone/>
              <a:defRPr sz="1555" b="1"/>
            </a:lvl1pPr>
            <a:lvl2pPr>
              <a:defRPr sz="1555"/>
            </a:lvl2pPr>
            <a:lvl3pPr>
              <a:defRPr sz="1555"/>
            </a:lvl3pPr>
            <a:lvl4pPr>
              <a:defRPr sz="1555"/>
            </a:lvl4pPr>
            <a:lvl5pPr>
              <a:defRPr sz="1555"/>
            </a:lvl5pPr>
          </a:lstStyle>
          <a:p>
            <a:pPr lvl="0"/>
            <a:r>
              <a:rPr lang="en-US" dirty="0"/>
              <a:t>Font Size 14 Bold (Unit, Year-Year)</a:t>
            </a:r>
          </a:p>
        </p:txBody>
      </p:sp>
      <p:sp>
        <p:nvSpPr>
          <p:cNvPr id="10" name="Date Placeholder 9">
            <a:extLst>
              <a:ext uri="{FF2B5EF4-FFF2-40B4-BE49-F238E27FC236}">
                <a16:creationId xmlns:a16="http://schemas.microsoft.com/office/drawing/2014/main" id="{F484AAAB-3D1B-FDEF-D6A7-503735CA0ED4}"/>
              </a:ext>
            </a:extLst>
          </p:cNvPr>
          <p:cNvSpPr>
            <a:spLocks noGrp="1"/>
          </p:cNvSpPr>
          <p:nvPr>
            <p:ph type="dt" sz="half" idx="17"/>
          </p:nvPr>
        </p:nvSpPr>
        <p:spPr/>
        <p:txBody>
          <a:bodyPr/>
          <a:lstStyle/>
          <a:p>
            <a:endParaRPr lang="en-ZA"/>
          </a:p>
        </p:txBody>
      </p:sp>
      <p:sp>
        <p:nvSpPr>
          <p:cNvPr id="11" name="Footer Placeholder 10">
            <a:extLst>
              <a:ext uri="{FF2B5EF4-FFF2-40B4-BE49-F238E27FC236}">
                <a16:creationId xmlns:a16="http://schemas.microsoft.com/office/drawing/2014/main" id="{06168D67-1F60-918C-0628-0851B9FE2356}"/>
              </a:ext>
            </a:extLst>
          </p:cNvPr>
          <p:cNvSpPr>
            <a:spLocks noGrp="1"/>
          </p:cNvSpPr>
          <p:nvPr>
            <p:ph type="ftr" sz="quarter" idx="18"/>
          </p:nvPr>
        </p:nvSpPr>
        <p:spPr/>
        <p:txBody>
          <a:bodyPr/>
          <a:lstStyle/>
          <a:p>
            <a:endParaRPr lang="en-ZA"/>
          </a:p>
        </p:txBody>
      </p:sp>
      <p:sp>
        <p:nvSpPr>
          <p:cNvPr id="12" name="Slide Number Placeholder 11">
            <a:extLst>
              <a:ext uri="{FF2B5EF4-FFF2-40B4-BE49-F238E27FC236}">
                <a16:creationId xmlns:a16="http://schemas.microsoft.com/office/drawing/2014/main" id="{6EE301FE-EA0B-5C2D-B9AB-1837FA33CAAB}"/>
              </a:ext>
            </a:extLst>
          </p:cNvPr>
          <p:cNvSpPr>
            <a:spLocks noGrp="1"/>
          </p:cNvSpPr>
          <p:nvPr>
            <p:ph type="sldNum" sz="quarter" idx="19"/>
          </p:nvPr>
        </p:nvSpPr>
        <p:spPr/>
        <p:txBody>
          <a:bodyPr/>
          <a:lstStyle/>
          <a:p>
            <a:fld id="{1D963D95-7378-48F0-B370-185F4A61043F}" type="slidenum">
              <a:rPr lang="en-ZA" smtClean="0"/>
              <a:t>‹#›</a:t>
            </a:fld>
            <a:endParaRPr lang="en-ZA"/>
          </a:p>
        </p:txBody>
      </p:sp>
    </p:spTree>
    <p:extLst>
      <p:ext uri="{BB962C8B-B14F-4D97-AF65-F5344CB8AC3E}">
        <p14:creationId xmlns:p14="http://schemas.microsoft.com/office/powerpoint/2010/main" val="1030582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Title and Content No Photo">
    <p:bg>
      <p:bgPr>
        <a:solidFill>
          <a:schemeClr val="tx1"/>
        </a:solidFill>
        <a:effectLst/>
      </p:bgPr>
    </p:bg>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F9A924C6-292D-483F-915C-1D5A018CC027}"/>
              </a:ext>
            </a:extLst>
          </p:cNvPr>
          <p:cNvSpPr>
            <a:spLocks noGrp="1"/>
          </p:cNvSpPr>
          <p:nvPr>
            <p:ph type="title"/>
          </p:nvPr>
        </p:nvSpPr>
        <p:spPr>
          <a:xfrm>
            <a:off x="488677" y="391422"/>
            <a:ext cx="9433055" cy="1472234"/>
          </a:xfrm>
        </p:spPr>
        <p:txBody>
          <a:bodyPr anchor="t">
            <a:normAutofit/>
          </a:bodyPr>
          <a:lstStyle>
            <a:lvl1pPr>
              <a:defRPr sz="2443" b="0" i="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r>
              <a:rPr lang="en-GB" dirty="0"/>
              <a:t>Click to edit Master title style</a:t>
            </a:r>
            <a:endParaRPr lang="en-US" dirty="0"/>
          </a:p>
        </p:txBody>
      </p:sp>
      <p:sp>
        <p:nvSpPr>
          <p:cNvPr id="20" name="Footer Placeholder 5">
            <a:extLst>
              <a:ext uri="{FF2B5EF4-FFF2-40B4-BE49-F238E27FC236}">
                <a16:creationId xmlns:a16="http://schemas.microsoft.com/office/drawing/2014/main" id="{18FDCEFA-96BA-4922-8A4D-D150284CDC7B}"/>
              </a:ext>
            </a:extLst>
          </p:cNvPr>
          <p:cNvSpPr>
            <a:spLocks noGrp="1"/>
          </p:cNvSpPr>
          <p:nvPr>
            <p:ph type="ftr" sz="quarter" idx="11"/>
          </p:nvPr>
        </p:nvSpPr>
        <p:spPr>
          <a:xfrm>
            <a:off x="0" y="7320615"/>
            <a:ext cx="8763000" cy="313578"/>
          </a:xfrm>
        </p:spPr>
        <p:txBody>
          <a:bodyPr/>
          <a:lstStyle>
            <a:lvl1pPr algn="l">
              <a:defRPr sz="888">
                <a:solidFill>
                  <a:schemeClr val="bg1"/>
                </a:solidFill>
                <a:latin typeface="Arial" panose="020B0604020202020204" pitchFamily="34" charset="0"/>
                <a:cs typeface="Arial" panose="020B0604020202020204" pitchFamily="34" charset="0"/>
              </a:defRPr>
            </a:lvl1pPr>
          </a:lstStyle>
          <a:p>
            <a:endParaRPr lang="en-US" dirty="0"/>
          </a:p>
        </p:txBody>
      </p:sp>
      <p:sp>
        <p:nvSpPr>
          <p:cNvPr id="25" name="Slide Number Placeholder 5">
            <a:extLst>
              <a:ext uri="{FF2B5EF4-FFF2-40B4-BE49-F238E27FC236}">
                <a16:creationId xmlns:a16="http://schemas.microsoft.com/office/drawing/2014/main" id="{B2D66737-E88D-4C6F-AFD8-635EF502725B}"/>
              </a:ext>
            </a:extLst>
          </p:cNvPr>
          <p:cNvSpPr txBox="1">
            <a:spLocks/>
          </p:cNvSpPr>
          <p:nvPr userDrawn="1"/>
        </p:nvSpPr>
        <p:spPr>
          <a:xfrm>
            <a:off x="10115142" y="7034619"/>
            <a:ext cx="841275" cy="456382"/>
          </a:xfrm>
          <a:prstGeom prst="rect">
            <a:avLst/>
          </a:prstGeom>
        </p:spPr>
        <p:txBody>
          <a:bodyPr vert="horz" lIns="101558" tIns="50779" rIns="101558" bIns="50779" rtlCol="0" anchor="ctr"/>
          <a:lstStyle>
            <a:defPPr>
              <a:defRPr lang="en-US"/>
            </a:defPPr>
            <a:lvl1pPr marL="0" algn="l" defTabSz="914400" rtl="0" eaLnBrk="1" latinLnBrk="0" hangingPunct="1">
              <a:defRPr lang="en-US" sz="1200" b="1" i="0" kern="1200" smtClean="0">
                <a:solidFill>
                  <a:srgbClr val="353735"/>
                </a:solidFill>
                <a:latin typeface="Gill Sans" panose="020B0502020104020203" pitchFamily="34" charset="-79"/>
                <a:ea typeface="+mn-ea"/>
                <a:cs typeface="Gill Sans" panose="020B0502020104020203" pitchFamily="34" charset="-79"/>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361ABF2-6F5F-AC4E-8E2B-155C2D608473}" type="slidenum">
              <a:rPr lang="en-AU" sz="1555" b="0" i="0" smtClean="0">
                <a:solidFill>
                  <a:srgbClr val="002060"/>
                </a:solidFill>
                <a:latin typeface="Avenir Light" panose="020B0402020203020204" pitchFamily="34" charset="77"/>
              </a:rPr>
              <a:pPr algn="r"/>
              <a:t>‹#›</a:t>
            </a:fld>
            <a:endParaRPr lang="en-AU" sz="2665" b="0" i="0" dirty="0">
              <a:solidFill>
                <a:srgbClr val="002060"/>
              </a:solidFill>
              <a:latin typeface="Avenir Light" panose="020B0402020203020204" pitchFamily="34" charset="77"/>
            </a:endParaRPr>
          </a:p>
        </p:txBody>
      </p:sp>
      <p:sp>
        <p:nvSpPr>
          <p:cNvPr id="26" name="Content Placeholder 2">
            <a:extLst>
              <a:ext uri="{FF2B5EF4-FFF2-40B4-BE49-F238E27FC236}">
                <a16:creationId xmlns:a16="http://schemas.microsoft.com/office/drawing/2014/main" id="{AF3BD91D-EEDF-4984-99F3-0438EE665CB9}"/>
              </a:ext>
            </a:extLst>
          </p:cNvPr>
          <p:cNvSpPr>
            <a:spLocks noGrp="1"/>
          </p:cNvSpPr>
          <p:nvPr>
            <p:ph idx="1"/>
          </p:nvPr>
        </p:nvSpPr>
        <p:spPr>
          <a:xfrm>
            <a:off x="478466" y="2468352"/>
            <a:ext cx="10423166" cy="4553581"/>
          </a:xfrm>
        </p:spPr>
        <p:txBody>
          <a:bodyPr>
            <a:normAutofit/>
          </a:bodyPr>
          <a:lstStyle>
            <a:lvl1pPr>
              <a:defRPr sz="1333">
                <a:latin typeface="Arial" panose="020B0604020202020204" pitchFamily="34" charset="0"/>
                <a:ea typeface="Verdana" panose="020B0604030504040204" pitchFamily="34" charset="0"/>
                <a:cs typeface="Arial" panose="020B0604020202020204" pitchFamily="34" charset="0"/>
              </a:defRPr>
            </a:lvl1pPr>
            <a:lvl2pPr>
              <a:defRPr sz="1333">
                <a:latin typeface="Arial" panose="020B0604020202020204" pitchFamily="34" charset="0"/>
                <a:ea typeface="Verdana" panose="020B0604030504040204" pitchFamily="34" charset="0"/>
                <a:cs typeface="Arial" panose="020B0604020202020204" pitchFamily="34" charset="0"/>
              </a:defRPr>
            </a:lvl2pPr>
            <a:lvl3pPr>
              <a:defRPr sz="1333">
                <a:latin typeface="Arial" panose="020B0604020202020204" pitchFamily="34" charset="0"/>
                <a:ea typeface="Verdana" panose="020B0604030504040204" pitchFamily="34" charset="0"/>
                <a:cs typeface="Arial" panose="020B0604020202020204" pitchFamily="34" charset="0"/>
              </a:defRPr>
            </a:lvl3pPr>
            <a:lvl4pPr>
              <a:defRPr sz="1333">
                <a:latin typeface="Arial" panose="020B0604020202020204" pitchFamily="34" charset="0"/>
                <a:ea typeface="Verdana" panose="020B0604030504040204" pitchFamily="34" charset="0"/>
                <a:cs typeface="Arial" panose="020B0604020202020204" pitchFamily="34" charset="0"/>
              </a:defRPr>
            </a:lvl4pPr>
            <a:lvl5pPr>
              <a:defRPr sz="1333">
                <a:latin typeface="Arial" panose="020B0604020202020204" pitchFamily="34" charset="0"/>
                <a:ea typeface="Verdana" panose="020B060403050404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7" name="Content Placeholder 7">
            <a:extLst>
              <a:ext uri="{FF2B5EF4-FFF2-40B4-BE49-F238E27FC236}">
                <a16:creationId xmlns:a16="http://schemas.microsoft.com/office/drawing/2014/main" id="{F47BD9CD-E1D7-4796-B590-DEEC880502BB}"/>
              </a:ext>
            </a:extLst>
          </p:cNvPr>
          <p:cNvSpPr>
            <a:spLocks noGrp="1"/>
          </p:cNvSpPr>
          <p:nvPr>
            <p:ph sz="quarter" idx="12" hasCustomPrompt="1"/>
          </p:nvPr>
        </p:nvSpPr>
        <p:spPr>
          <a:xfrm>
            <a:off x="478466" y="1961958"/>
            <a:ext cx="10423166" cy="354493"/>
          </a:xfrm>
        </p:spPr>
        <p:txBody>
          <a:bodyPr>
            <a:noAutofit/>
          </a:bodyPr>
          <a:lstStyle>
            <a:lvl1pPr>
              <a:buNone/>
              <a:defRPr sz="1555" b="1"/>
            </a:lvl1pPr>
            <a:lvl2pPr>
              <a:defRPr sz="1555"/>
            </a:lvl2pPr>
            <a:lvl3pPr>
              <a:defRPr sz="1555"/>
            </a:lvl3pPr>
            <a:lvl4pPr>
              <a:defRPr sz="1555"/>
            </a:lvl4pPr>
            <a:lvl5pPr>
              <a:defRPr sz="1555"/>
            </a:lvl5pPr>
          </a:lstStyle>
          <a:p>
            <a:pPr lvl="0"/>
            <a:r>
              <a:rPr lang="en-US" dirty="0"/>
              <a:t>Font Size 14 Bold (Unit, Year-Year)</a:t>
            </a:r>
          </a:p>
        </p:txBody>
      </p:sp>
      <p:pic>
        <p:nvPicPr>
          <p:cNvPr id="2" name="Picture 1">
            <a:extLst>
              <a:ext uri="{FF2B5EF4-FFF2-40B4-BE49-F238E27FC236}">
                <a16:creationId xmlns:a16="http://schemas.microsoft.com/office/drawing/2014/main" id="{A24F6344-9B2C-822F-3B6D-EDD1EBBE0505}"/>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9921729" y="75972"/>
            <a:ext cx="1416720" cy="951640"/>
          </a:xfrm>
          <a:prstGeom prst="rect">
            <a:avLst/>
          </a:prstGeom>
        </p:spPr>
      </p:pic>
      <p:sp>
        <p:nvSpPr>
          <p:cNvPr id="3" name="Rectangle 2">
            <a:extLst>
              <a:ext uri="{FF2B5EF4-FFF2-40B4-BE49-F238E27FC236}">
                <a16:creationId xmlns:a16="http://schemas.microsoft.com/office/drawing/2014/main" id="{78C1DE51-07EB-FA04-D07E-B7CEF604D054}"/>
              </a:ext>
            </a:extLst>
          </p:cNvPr>
          <p:cNvSpPr/>
          <p:nvPr userDrawn="1"/>
        </p:nvSpPr>
        <p:spPr>
          <a:xfrm>
            <a:off x="2" y="2175645"/>
            <a:ext cx="118125" cy="10595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4" name="Rectangle 3">
            <a:extLst>
              <a:ext uri="{FF2B5EF4-FFF2-40B4-BE49-F238E27FC236}">
                <a16:creationId xmlns:a16="http://schemas.microsoft.com/office/drawing/2014/main" id="{4B313E1B-30B4-CFAE-6619-31FFDE50F7F1}"/>
              </a:ext>
            </a:extLst>
          </p:cNvPr>
          <p:cNvSpPr/>
          <p:nvPr userDrawn="1"/>
        </p:nvSpPr>
        <p:spPr>
          <a:xfrm>
            <a:off x="2" y="3239210"/>
            <a:ext cx="118125" cy="1059558"/>
          </a:xfrm>
          <a:prstGeom prst="rect">
            <a:avLst/>
          </a:prstGeom>
          <a:solidFill>
            <a:srgbClr val="024B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5" name="Rectangle 4">
            <a:extLst>
              <a:ext uri="{FF2B5EF4-FFF2-40B4-BE49-F238E27FC236}">
                <a16:creationId xmlns:a16="http://schemas.microsoft.com/office/drawing/2014/main" id="{D7B0E4A8-90CB-7B84-674C-84B1355A6218}"/>
              </a:ext>
            </a:extLst>
          </p:cNvPr>
          <p:cNvSpPr/>
          <p:nvPr userDrawn="1"/>
        </p:nvSpPr>
        <p:spPr>
          <a:xfrm>
            <a:off x="2" y="4292195"/>
            <a:ext cx="118125" cy="10595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7" name="Rectangle 6">
            <a:extLst>
              <a:ext uri="{FF2B5EF4-FFF2-40B4-BE49-F238E27FC236}">
                <a16:creationId xmlns:a16="http://schemas.microsoft.com/office/drawing/2014/main" id="{2EA89194-AFED-621F-E97E-C693D40BC8AF}"/>
              </a:ext>
            </a:extLst>
          </p:cNvPr>
          <p:cNvSpPr/>
          <p:nvPr userDrawn="1"/>
        </p:nvSpPr>
        <p:spPr>
          <a:xfrm>
            <a:off x="11313914" y="2175645"/>
            <a:ext cx="118125" cy="10595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8" name="Rectangle 7">
            <a:extLst>
              <a:ext uri="{FF2B5EF4-FFF2-40B4-BE49-F238E27FC236}">
                <a16:creationId xmlns:a16="http://schemas.microsoft.com/office/drawing/2014/main" id="{1B8762C0-42F1-A9D3-0326-B03C68EDE334}"/>
              </a:ext>
            </a:extLst>
          </p:cNvPr>
          <p:cNvSpPr/>
          <p:nvPr userDrawn="1"/>
        </p:nvSpPr>
        <p:spPr>
          <a:xfrm>
            <a:off x="11313914" y="3239210"/>
            <a:ext cx="118125" cy="1059558"/>
          </a:xfrm>
          <a:prstGeom prst="rect">
            <a:avLst/>
          </a:prstGeom>
          <a:solidFill>
            <a:srgbClr val="024B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9" name="Rectangle 8">
            <a:extLst>
              <a:ext uri="{FF2B5EF4-FFF2-40B4-BE49-F238E27FC236}">
                <a16:creationId xmlns:a16="http://schemas.microsoft.com/office/drawing/2014/main" id="{EE7243AA-6618-78F6-D814-2DAA2F4A09E9}"/>
              </a:ext>
            </a:extLst>
          </p:cNvPr>
          <p:cNvSpPr/>
          <p:nvPr userDrawn="1"/>
        </p:nvSpPr>
        <p:spPr>
          <a:xfrm>
            <a:off x="11313914" y="4292195"/>
            <a:ext cx="118125" cy="10595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Tree>
    <p:extLst>
      <p:ext uri="{BB962C8B-B14F-4D97-AF65-F5344CB8AC3E}">
        <p14:creationId xmlns:p14="http://schemas.microsoft.com/office/powerpoint/2010/main" val="1591869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Title and Content">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D3A62-0FA4-AE4B-93ED-29B37A6D6F2B}"/>
              </a:ext>
            </a:extLst>
          </p:cNvPr>
          <p:cNvSpPr>
            <a:spLocks noGrp="1"/>
          </p:cNvSpPr>
          <p:nvPr>
            <p:ph type="title"/>
          </p:nvPr>
        </p:nvSpPr>
        <p:spPr>
          <a:xfrm>
            <a:off x="478466" y="405528"/>
            <a:ext cx="9443263" cy="1472234"/>
          </a:xfrm>
          <a:prstGeom prst="rect">
            <a:avLst/>
          </a:prstGeom>
        </p:spPr>
        <p:txBody>
          <a:bodyPr anchor="t">
            <a:normAutofit/>
          </a:bodyPr>
          <a:lstStyle>
            <a:lvl1pPr>
              <a:defRPr sz="2443" b="0" i="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B108837B-567E-B349-A8FF-39C5CF178862}"/>
              </a:ext>
            </a:extLst>
          </p:cNvPr>
          <p:cNvSpPr>
            <a:spLocks noGrp="1"/>
          </p:cNvSpPr>
          <p:nvPr>
            <p:ph idx="1"/>
          </p:nvPr>
        </p:nvSpPr>
        <p:spPr>
          <a:xfrm>
            <a:off x="478469" y="3091867"/>
            <a:ext cx="10415078" cy="3802770"/>
          </a:xfrm>
          <a:prstGeom prst="rect">
            <a:avLst/>
          </a:prstGeom>
        </p:spPr>
        <p:txBody>
          <a:bodyPr>
            <a:normAutofit/>
          </a:bodyPr>
          <a:lstStyle>
            <a:lvl1pPr>
              <a:defRPr sz="1333">
                <a:latin typeface="Arial" panose="020B0604020202020204" pitchFamily="34" charset="0"/>
                <a:ea typeface="Verdana" panose="020B0604030504040204" pitchFamily="34" charset="0"/>
                <a:cs typeface="Arial" panose="020B0604020202020204" pitchFamily="34" charset="0"/>
              </a:defRPr>
            </a:lvl1pPr>
            <a:lvl2pPr>
              <a:defRPr sz="1333">
                <a:latin typeface="Arial" panose="020B0604020202020204" pitchFamily="34" charset="0"/>
                <a:ea typeface="Verdana" panose="020B0604030504040204" pitchFamily="34" charset="0"/>
                <a:cs typeface="Arial" panose="020B0604020202020204" pitchFamily="34" charset="0"/>
              </a:defRPr>
            </a:lvl2pPr>
            <a:lvl3pPr>
              <a:defRPr sz="1333">
                <a:latin typeface="Arial" panose="020B0604020202020204" pitchFamily="34" charset="0"/>
                <a:ea typeface="Verdana" panose="020B0604030504040204" pitchFamily="34" charset="0"/>
                <a:cs typeface="Arial" panose="020B0604020202020204" pitchFamily="34" charset="0"/>
              </a:defRPr>
            </a:lvl3pPr>
            <a:lvl4pPr>
              <a:defRPr sz="1333">
                <a:latin typeface="Arial" panose="020B0604020202020204" pitchFamily="34" charset="0"/>
                <a:ea typeface="Verdana" panose="020B0604030504040204" pitchFamily="34" charset="0"/>
                <a:cs typeface="Arial" panose="020B0604020202020204" pitchFamily="34" charset="0"/>
              </a:defRPr>
            </a:lvl4pPr>
            <a:lvl5pPr>
              <a:defRPr sz="1333">
                <a:latin typeface="Arial" panose="020B0604020202020204" pitchFamily="34" charset="0"/>
                <a:ea typeface="Verdana" panose="020B060403050404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ext Placeholder 15">
            <a:extLst>
              <a:ext uri="{FF2B5EF4-FFF2-40B4-BE49-F238E27FC236}">
                <a16:creationId xmlns:a16="http://schemas.microsoft.com/office/drawing/2014/main" id="{A6E4D686-1ABC-46BD-BF89-D36206F9D5ED}"/>
              </a:ext>
            </a:extLst>
          </p:cNvPr>
          <p:cNvSpPr>
            <a:spLocks noGrp="1"/>
          </p:cNvSpPr>
          <p:nvPr>
            <p:ph type="body" sz="quarter" idx="13" hasCustomPrompt="1"/>
          </p:nvPr>
        </p:nvSpPr>
        <p:spPr>
          <a:xfrm>
            <a:off x="2" y="7338979"/>
            <a:ext cx="9519047" cy="277846"/>
          </a:xfrm>
          <a:prstGeom prst="rect">
            <a:avLst/>
          </a:prstGeom>
        </p:spPr>
        <p:txBody>
          <a:bodyPr anchor="b">
            <a:noAutofit/>
          </a:bodyPr>
          <a:lstStyle>
            <a:lvl1pPr algn="l">
              <a:buNone/>
              <a:defRPr sz="888">
                <a:solidFill>
                  <a:schemeClr val="bg1">
                    <a:lumMod val="50000"/>
                  </a:schemeClr>
                </a:solidFill>
              </a:defRPr>
            </a:lvl1pPr>
          </a:lstStyle>
          <a:p>
            <a:pPr lvl="0"/>
            <a:r>
              <a:rPr lang="en-US" dirty="0"/>
              <a:t>Here is the source, font size 8, not bold</a:t>
            </a:r>
          </a:p>
        </p:txBody>
      </p:sp>
      <p:sp>
        <p:nvSpPr>
          <p:cNvPr id="15" name="Slide Number Placeholder 5">
            <a:extLst>
              <a:ext uri="{FF2B5EF4-FFF2-40B4-BE49-F238E27FC236}">
                <a16:creationId xmlns:a16="http://schemas.microsoft.com/office/drawing/2014/main" id="{ECB53C61-D359-4416-9AF4-1591BC4D105E}"/>
              </a:ext>
            </a:extLst>
          </p:cNvPr>
          <p:cNvSpPr txBox="1">
            <a:spLocks/>
          </p:cNvSpPr>
          <p:nvPr userDrawn="1"/>
        </p:nvSpPr>
        <p:spPr>
          <a:xfrm>
            <a:off x="10115142" y="7034619"/>
            <a:ext cx="841275" cy="456382"/>
          </a:xfrm>
          <a:prstGeom prst="rect">
            <a:avLst/>
          </a:prstGeom>
        </p:spPr>
        <p:txBody>
          <a:bodyPr vert="horz" lIns="101558" tIns="50779" rIns="101558" bIns="50779" rtlCol="0" anchor="ctr"/>
          <a:lstStyle>
            <a:defPPr>
              <a:defRPr lang="en-US"/>
            </a:defPPr>
            <a:lvl1pPr marL="0" algn="l" defTabSz="914400" rtl="0" eaLnBrk="1" latinLnBrk="0" hangingPunct="1">
              <a:defRPr lang="en-US" sz="1200" b="1" i="0" kern="1200" smtClean="0">
                <a:solidFill>
                  <a:srgbClr val="353735"/>
                </a:solidFill>
                <a:latin typeface="Gill Sans" panose="020B0502020104020203" pitchFamily="34" charset="-79"/>
                <a:ea typeface="+mn-ea"/>
                <a:cs typeface="Gill Sans" panose="020B0502020104020203" pitchFamily="34" charset="-79"/>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361ABF2-6F5F-AC4E-8E2B-155C2D608473}" type="slidenum">
              <a:rPr lang="en-AU" sz="1555" b="0" i="0" smtClean="0">
                <a:solidFill>
                  <a:srgbClr val="002060"/>
                </a:solidFill>
                <a:latin typeface="Arial" panose="020B0604020202020204" pitchFamily="34" charset="0"/>
                <a:cs typeface="Arial" panose="020B0604020202020204" pitchFamily="34" charset="0"/>
              </a:rPr>
              <a:pPr algn="r"/>
              <a:t>‹#›</a:t>
            </a:fld>
            <a:endParaRPr lang="en-AU" sz="2665" b="0" i="0" dirty="0">
              <a:solidFill>
                <a:srgbClr val="002060"/>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2FC94D92-6C22-A07A-8944-FC9BB7668A48}"/>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9921729" y="75972"/>
            <a:ext cx="1416720" cy="951640"/>
          </a:xfrm>
          <a:prstGeom prst="rect">
            <a:avLst/>
          </a:prstGeom>
        </p:spPr>
      </p:pic>
      <p:sp>
        <p:nvSpPr>
          <p:cNvPr id="12" name="Rectangle 11">
            <a:extLst>
              <a:ext uri="{FF2B5EF4-FFF2-40B4-BE49-F238E27FC236}">
                <a16:creationId xmlns:a16="http://schemas.microsoft.com/office/drawing/2014/main" id="{C1DECA5E-0046-4785-1577-B3534C418C0F}"/>
              </a:ext>
            </a:extLst>
          </p:cNvPr>
          <p:cNvSpPr/>
          <p:nvPr userDrawn="1"/>
        </p:nvSpPr>
        <p:spPr>
          <a:xfrm>
            <a:off x="2" y="2175645"/>
            <a:ext cx="118125" cy="10595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13" name="Rectangle 12">
            <a:extLst>
              <a:ext uri="{FF2B5EF4-FFF2-40B4-BE49-F238E27FC236}">
                <a16:creationId xmlns:a16="http://schemas.microsoft.com/office/drawing/2014/main" id="{69CD60B3-20A1-B30F-5C87-AD8BC4780E5E}"/>
              </a:ext>
            </a:extLst>
          </p:cNvPr>
          <p:cNvSpPr/>
          <p:nvPr userDrawn="1"/>
        </p:nvSpPr>
        <p:spPr>
          <a:xfrm>
            <a:off x="2" y="3239210"/>
            <a:ext cx="118125" cy="1059558"/>
          </a:xfrm>
          <a:prstGeom prst="rect">
            <a:avLst/>
          </a:prstGeom>
          <a:solidFill>
            <a:srgbClr val="024B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17" name="Rectangle 16">
            <a:extLst>
              <a:ext uri="{FF2B5EF4-FFF2-40B4-BE49-F238E27FC236}">
                <a16:creationId xmlns:a16="http://schemas.microsoft.com/office/drawing/2014/main" id="{DD1D69B4-F191-FD24-EC73-82866B181E69}"/>
              </a:ext>
            </a:extLst>
          </p:cNvPr>
          <p:cNvSpPr/>
          <p:nvPr userDrawn="1"/>
        </p:nvSpPr>
        <p:spPr>
          <a:xfrm>
            <a:off x="2" y="4292195"/>
            <a:ext cx="118125" cy="10595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18" name="Rectangle 17">
            <a:extLst>
              <a:ext uri="{FF2B5EF4-FFF2-40B4-BE49-F238E27FC236}">
                <a16:creationId xmlns:a16="http://schemas.microsoft.com/office/drawing/2014/main" id="{AFB7D7E0-B2D3-B898-23DC-4F125556318B}"/>
              </a:ext>
            </a:extLst>
          </p:cNvPr>
          <p:cNvSpPr/>
          <p:nvPr userDrawn="1"/>
        </p:nvSpPr>
        <p:spPr>
          <a:xfrm>
            <a:off x="11313914" y="2175645"/>
            <a:ext cx="118125" cy="10595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20" name="Rectangle 19">
            <a:extLst>
              <a:ext uri="{FF2B5EF4-FFF2-40B4-BE49-F238E27FC236}">
                <a16:creationId xmlns:a16="http://schemas.microsoft.com/office/drawing/2014/main" id="{2651138E-8A34-B878-C258-300DA00CBC32}"/>
              </a:ext>
            </a:extLst>
          </p:cNvPr>
          <p:cNvSpPr/>
          <p:nvPr userDrawn="1"/>
        </p:nvSpPr>
        <p:spPr>
          <a:xfrm>
            <a:off x="11313914" y="3239210"/>
            <a:ext cx="118125" cy="1059558"/>
          </a:xfrm>
          <a:prstGeom prst="rect">
            <a:avLst/>
          </a:prstGeom>
          <a:solidFill>
            <a:srgbClr val="024B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21" name="Rectangle 20">
            <a:extLst>
              <a:ext uri="{FF2B5EF4-FFF2-40B4-BE49-F238E27FC236}">
                <a16:creationId xmlns:a16="http://schemas.microsoft.com/office/drawing/2014/main" id="{83772BD7-F985-5502-ABFF-EE57F5CB6E5F}"/>
              </a:ext>
            </a:extLst>
          </p:cNvPr>
          <p:cNvSpPr/>
          <p:nvPr userDrawn="1"/>
        </p:nvSpPr>
        <p:spPr>
          <a:xfrm>
            <a:off x="11313914" y="4292195"/>
            <a:ext cx="118125" cy="10595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Tree>
    <p:extLst>
      <p:ext uri="{BB962C8B-B14F-4D97-AF65-F5344CB8AC3E}">
        <p14:creationId xmlns:p14="http://schemas.microsoft.com/office/powerpoint/2010/main" val="3258717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and Content No Photo">
    <p:bg>
      <p:bgPr>
        <a:solidFill>
          <a:schemeClr val="tx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08837B-567E-B349-A8FF-39C5CF178862}"/>
              </a:ext>
            </a:extLst>
          </p:cNvPr>
          <p:cNvSpPr>
            <a:spLocks noGrp="1"/>
          </p:cNvSpPr>
          <p:nvPr>
            <p:ph idx="1"/>
          </p:nvPr>
        </p:nvSpPr>
        <p:spPr>
          <a:xfrm>
            <a:off x="478466" y="2468352"/>
            <a:ext cx="10423166" cy="4553581"/>
          </a:xfrm>
          <a:prstGeom prst="rect">
            <a:avLst/>
          </a:prstGeom>
        </p:spPr>
        <p:txBody>
          <a:bodyPr>
            <a:normAutofit/>
          </a:bodyPr>
          <a:lstStyle>
            <a:lvl1pPr>
              <a:defRPr sz="1333">
                <a:latin typeface="Arial" panose="020B0604020202020204" pitchFamily="34" charset="0"/>
                <a:ea typeface="Verdana" panose="020B0604030504040204" pitchFamily="34" charset="0"/>
                <a:cs typeface="Arial" panose="020B0604020202020204" pitchFamily="34" charset="0"/>
              </a:defRPr>
            </a:lvl1pPr>
            <a:lvl2pPr>
              <a:defRPr sz="1333">
                <a:latin typeface="Arial" panose="020B0604020202020204" pitchFamily="34" charset="0"/>
                <a:ea typeface="Verdana" panose="020B0604030504040204" pitchFamily="34" charset="0"/>
                <a:cs typeface="Arial" panose="020B0604020202020204" pitchFamily="34" charset="0"/>
              </a:defRPr>
            </a:lvl2pPr>
            <a:lvl3pPr>
              <a:defRPr sz="1333">
                <a:latin typeface="Arial" panose="020B0604020202020204" pitchFamily="34" charset="0"/>
                <a:ea typeface="Verdana" panose="020B0604030504040204" pitchFamily="34" charset="0"/>
                <a:cs typeface="Arial" panose="020B0604020202020204" pitchFamily="34" charset="0"/>
              </a:defRPr>
            </a:lvl3pPr>
            <a:lvl4pPr>
              <a:defRPr sz="1333">
                <a:latin typeface="Arial" panose="020B0604020202020204" pitchFamily="34" charset="0"/>
                <a:ea typeface="Verdana" panose="020B0604030504040204" pitchFamily="34" charset="0"/>
                <a:cs typeface="Arial" panose="020B0604020202020204" pitchFamily="34" charset="0"/>
              </a:defRPr>
            </a:lvl4pPr>
            <a:lvl5pPr>
              <a:defRPr sz="1333">
                <a:latin typeface="Arial" panose="020B0604020202020204" pitchFamily="34" charset="0"/>
                <a:ea typeface="Verdana" panose="020B060403050404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7">
            <a:extLst>
              <a:ext uri="{FF2B5EF4-FFF2-40B4-BE49-F238E27FC236}">
                <a16:creationId xmlns:a16="http://schemas.microsoft.com/office/drawing/2014/main" id="{388A6FD2-BD9D-464D-B4F0-3F6BFEEA4C42}"/>
              </a:ext>
            </a:extLst>
          </p:cNvPr>
          <p:cNvSpPr>
            <a:spLocks noGrp="1"/>
          </p:cNvSpPr>
          <p:nvPr>
            <p:ph sz="quarter" idx="12" hasCustomPrompt="1"/>
          </p:nvPr>
        </p:nvSpPr>
        <p:spPr>
          <a:xfrm>
            <a:off x="478466" y="1961958"/>
            <a:ext cx="10423166" cy="354493"/>
          </a:xfrm>
          <a:prstGeom prst="rect">
            <a:avLst/>
          </a:prstGeom>
        </p:spPr>
        <p:txBody>
          <a:bodyPr>
            <a:noAutofit/>
          </a:bodyPr>
          <a:lstStyle>
            <a:lvl1pPr>
              <a:buNone/>
              <a:defRPr sz="1555" b="1"/>
            </a:lvl1pPr>
            <a:lvl2pPr>
              <a:defRPr sz="1555"/>
            </a:lvl2pPr>
            <a:lvl3pPr>
              <a:defRPr sz="1555"/>
            </a:lvl3pPr>
            <a:lvl4pPr>
              <a:defRPr sz="1555"/>
            </a:lvl4pPr>
            <a:lvl5pPr>
              <a:defRPr sz="1555"/>
            </a:lvl5pPr>
          </a:lstStyle>
          <a:p>
            <a:pPr lvl="0"/>
            <a:r>
              <a:rPr lang="en-US" dirty="0"/>
              <a:t>Font Size 14 Bold (Unit, Year-Year)</a:t>
            </a:r>
          </a:p>
        </p:txBody>
      </p:sp>
      <p:sp>
        <p:nvSpPr>
          <p:cNvPr id="16" name="Text Placeholder 15">
            <a:extLst>
              <a:ext uri="{FF2B5EF4-FFF2-40B4-BE49-F238E27FC236}">
                <a16:creationId xmlns:a16="http://schemas.microsoft.com/office/drawing/2014/main" id="{405DA36B-D183-4B7E-9AF2-A17495A15C33}"/>
              </a:ext>
            </a:extLst>
          </p:cNvPr>
          <p:cNvSpPr>
            <a:spLocks noGrp="1"/>
          </p:cNvSpPr>
          <p:nvPr>
            <p:ph type="body" sz="quarter" idx="13" hasCustomPrompt="1"/>
          </p:nvPr>
        </p:nvSpPr>
        <p:spPr>
          <a:xfrm>
            <a:off x="2" y="7338979"/>
            <a:ext cx="9519047" cy="277846"/>
          </a:xfrm>
          <a:prstGeom prst="rect">
            <a:avLst/>
          </a:prstGeom>
        </p:spPr>
        <p:txBody>
          <a:bodyPr anchor="b">
            <a:noAutofit/>
          </a:bodyPr>
          <a:lstStyle>
            <a:lvl1pPr algn="l">
              <a:buNone/>
              <a:defRPr sz="888">
                <a:solidFill>
                  <a:schemeClr val="bg1">
                    <a:lumMod val="50000"/>
                  </a:schemeClr>
                </a:solidFill>
              </a:defRPr>
            </a:lvl1pPr>
          </a:lstStyle>
          <a:p>
            <a:pPr lvl="0"/>
            <a:r>
              <a:rPr lang="en-US" dirty="0"/>
              <a:t>Here is the source, font size 8, not bold</a:t>
            </a:r>
          </a:p>
        </p:txBody>
      </p:sp>
      <p:sp>
        <p:nvSpPr>
          <p:cNvPr id="17" name="Title 1">
            <a:extLst>
              <a:ext uri="{FF2B5EF4-FFF2-40B4-BE49-F238E27FC236}">
                <a16:creationId xmlns:a16="http://schemas.microsoft.com/office/drawing/2014/main" id="{953C4334-5418-4206-A58B-80C7D9FE06C6}"/>
              </a:ext>
            </a:extLst>
          </p:cNvPr>
          <p:cNvSpPr>
            <a:spLocks noGrp="1"/>
          </p:cNvSpPr>
          <p:nvPr>
            <p:ph type="title"/>
          </p:nvPr>
        </p:nvSpPr>
        <p:spPr>
          <a:xfrm>
            <a:off x="478466" y="405528"/>
            <a:ext cx="10425047" cy="1472234"/>
          </a:xfrm>
          <a:prstGeom prst="rect">
            <a:avLst/>
          </a:prstGeom>
        </p:spPr>
        <p:txBody>
          <a:bodyPr anchor="t">
            <a:normAutofit/>
          </a:bodyPr>
          <a:lstStyle>
            <a:lvl1pPr>
              <a:defRPr sz="2443" b="0" i="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r>
              <a:rPr lang="en-GB" dirty="0"/>
              <a:t>Click to edit Master title style</a:t>
            </a:r>
            <a:endParaRPr lang="en-US" dirty="0"/>
          </a:p>
        </p:txBody>
      </p:sp>
      <p:sp>
        <p:nvSpPr>
          <p:cNvPr id="18" name="Slide Number Placeholder 5">
            <a:extLst>
              <a:ext uri="{FF2B5EF4-FFF2-40B4-BE49-F238E27FC236}">
                <a16:creationId xmlns:a16="http://schemas.microsoft.com/office/drawing/2014/main" id="{85617D12-E692-463F-9F5F-24C146F23684}"/>
              </a:ext>
            </a:extLst>
          </p:cNvPr>
          <p:cNvSpPr txBox="1">
            <a:spLocks/>
          </p:cNvSpPr>
          <p:nvPr userDrawn="1"/>
        </p:nvSpPr>
        <p:spPr>
          <a:xfrm>
            <a:off x="10115142" y="7034619"/>
            <a:ext cx="841275" cy="456382"/>
          </a:xfrm>
          <a:prstGeom prst="rect">
            <a:avLst/>
          </a:prstGeom>
        </p:spPr>
        <p:txBody>
          <a:bodyPr vert="horz" lIns="101558" tIns="50779" rIns="101558" bIns="50779" rtlCol="0" anchor="ctr"/>
          <a:lstStyle>
            <a:defPPr>
              <a:defRPr lang="en-US"/>
            </a:defPPr>
            <a:lvl1pPr marL="0" algn="l" defTabSz="914400" rtl="0" eaLnBrk="1" latinLnBrk="0" hangingPunct="1">
              <a:defRPr lang="en-US" sz="1200" b="1" i="0" kern="1200" smtClean="0">
                <a:solidFill>
                  <a:srgbClr val="353735"/>
                </a:solidFill>
                <a:latin typeface="Gill Sans" panose="020B0502020104020203" pitchFamily="34" charset="-79"/>
                <a:ea typeface="+mn-ea"/>
                <a:cs typeface="Gill Sans" panose="020B0502020104020203" pitchFamily="34" charset="-79"/>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361ABF2-6F5F-AC4E-8E2B-155C2D608473}" type="slidenum">
              <a:rPr lang="en-AU" sz="1555" b="0" i="0" smtClean="0">
                <a:solidFill>
                  <a:srgbClr val="002060"/>
                </a:solidFill>
                <a:latin typeface="Avenir Light" panose="020B0402020203020204" pitchFamily="34" charset="77"/>
              </a:rPr>
              <a:pPr algn="r"/>
              <a:t>‹#›</a:t>
            </a:fld>
            <a:endParaRPr lang="en-AU" sz="2665" b="0" i="0" dirty="0">
              <a:solidFill>
                <a:srgbClr val="002060"/>
              </a:solidFill>
              <a:latin typeface="Avenir Light" panose="020B0402020203020204" pitchFamily="34" charset="77"/>
            </a:endParaRPr>
          </a:p>
        </p:txBody>
      </p:sp>
      <p:pic>
        <p:nvPicPr>
          <p:cNvPr id="2" name="Picture 1">
            <a:extLst>
              <a:ext uri="{FF2B5EF4-FFF2-40B4-BE49-F238E27FC236}">
                <a16:creationId xmlns:a16="http://schemas.microsoft.com/office/drawing/2014/main" id="{7A6F69F5-718E-D726-A3B0-34CA63F19DE0}"/>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9921729" y="75972"/>
            <a:ext cx="1416720" cy="951640"/>
          </a:xfrm>
          <a:prstGeom prst="rect">
            <a:avLst/>
          </a:prstGeom>
        </p:spPr>
      </p:pic>
      <p:sp>
        <p:nvSpPr>
          <p:cNvPr id="15" name="Rectangle 14">
            <a:extLst>
              <a:ext uri="{FF2B5EF4-FFF2-40B4-BE49-F238E27FC236}">
                <a16:creationId xmlns:a16="http://schemas.microsoft.com/office/drawing/2014/main" id="{0C9AEE1D-3A7E-9C0C-0B19-6AB29CE7B62A}"/>
              </a:ext>
            </a:extLst>
          </p:cNvPr>
          <p:cNvSpPr/>
          <p:nvPr userDrawn="1"/>
        </p:nvSpPr>
        <p:spPr>
          <a:xfrm>
            <a:off x="2" y="2175645"/>
            <a:ext cx="118125" cy="10595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19" name="Rectangle 18">
            <a:extLst>
              <a:ext uri="{FF2B5EF4-FFF2-40B4-BE49-F238E27FC236}">
                <a16:creationId xmlns:a16="http://schemas.microsoft.com/office/drawing/2014/main" id="{355DDD42-56EA-87C9-8A39-906A4734334C}"/>
              </a:ext>
            </a:extLst>
          </p:cNvPr>
          <p:cNvSpPr/>
          <p:nvPr userDrawn="1"/>
        </p:nvSpPr>
        <p:spPr>
          <a:xfrm>
            <a:off x="2" y="3239210"/>
            <a:ext cx="118125" cy="1059558"/>
          </a:xfrm>
          <a:prstGeom prst="rect">
            <a:avLst/>
          </a:prstGeom>
          <a:solidFill>
            <a:srgbClr val="024B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20" name="Rectangle 19">
            <a:extLst>
              <a:ext uri="{FF2B5EF4-FFF2-40B4-BE49-F238E27FC236}">
                <a16:creationId xmlns:a16="http://schemas.microsoft.com/office/drawing/2014/main" id="{C7022C28-C755-F6DA-C0A1-DFED4407059D}"/>
              </a:ext>
            </a:extLst>
          </p:cNvPr>
          <p:cNvSpPr/>
          <p:nvPr userDrawn="1"/>
        </p:nvSpPr>
        <p:spPr>
          <a:xfrm>
            <a:off x="2" y="4292195"/>
            <a:ext cx="118125" cy="10595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25" name="Rectangle 24">
            <a:extLst>
              <a:ext uri="{FF2B5EF4-FFF2-40B4-BE49-F238E27FC236}">
                <a16:creationId xmlns:a16="http://schemas.microsoft.com/office/drawing/2014/main" id="{B7E99DA8-7D00-C92F-33DA-31CE6DDC198F}"/>
              </a:ext>
            </a:extLst>
          </p:cNvPr>
          <p:cNvSpPr/>
          <p:nvPr userDrawn="1"/>
        </p:nvSpPr>
        <p:spPr>
          <a:xfrm>
            <a:off x="11313914" y="2175645"/>
            <a:ext cx="118125" cy="10595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26" name="Rectangle 25">
            <a:extLst>
              <a:ext uri="{FF2B5EF4-FFF2-40B4-BE49-F238E27FC236}">
                <a16:creationId xmlns:a16="http://schemas.microsoft.com/office/drawing/2014/main" id="{C68FF6D5-48D0-B10C-74E3-BD175DCB38C6}"/>
              </a:ext>
            </a:extLst>
          </p:cNvPr>
          <p:cNvSpPr/>
          <p:nvPr userDrawn="1"/>
        </p:nvSpPr>
        <p:spPr>
          <a:xfrm>
            <a:off x="11313914" y="3239210"/>
            <a:ext cx="118125" cy="1059558"/>
          </a:xfrm>
          <a:prstGeom prst="rect">
            <a:avLst/>
          </a:prstGeom>
          <a:solidFill>
            <a:srgbClr val="024B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27" name="Rectangle 26">
            <a:extLst>
              <a:ext uri="{FF2B5EF4-FFF2-40B4-BE49-F238E27FC236}">
                <a16:creationId xmlns:a16="http://schemas.microsoft.com/office/drawing/2014/main" id="{D2EE5B5E-64E8-5A46-3E0D-EC2142BC8665}"/>
              </a:ext>
            </a:extLst>
          </p:cNvPr>
          <p:cNvSpPr/>
          <p:nvPr userDrawn="1"/>
        </p:nvSpPr>
        <p:spPr>
          <a:xfrm>
            <a:off x="11313914" y="4292195"/>
            <a:ext cx="118125" cy="10595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Tree>
    <p:extLst>
      <p:ext uri="{BB962C8B-B14F-4D97-AF65-F5344CB8AC3E}">
        <p14:creationId xmlns:p14="http://schemas.microsoft.com/office/powerpoint/2010/main" val="2007054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wo Column">
    <p:bg>
      <p:bgPr>
        <a:solidFill>
          <a:schemeClr val="tx1"/>
        </a:solidFill>
        <a:effectLst/>
      </p:bgPr>
    </p:bg>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324D4230-9602-0243-964D-1B877B9D2446}"/>
              </a:ext>
            </a:extLst>
          </p:cNvPr>
          <p:cNvSpPr>
            <a:spLocks noGrp="1"/>
          </p:cNvSpPr>
          <p:nvPr>
            <p:ph idx="13"/>
          </p:nvPr>
        </p:nvSpPr>
        <p:spPr>
          <a:xfrm>
            <a:off x="5917067" y="2468347"/>
            <a:ext cx="4984567" cy="4564157"/>
          </a:xfrm>
        </p:spPr>
        <p:txBody>
          <a:bodyPr>
            <a:normAutofit/>
          </a:bodyPr>
          <a:lstStyle>
            <a:lvl1pPr>
              <a:defRPr sz="1333">
                <a:latin typeface="Arial" panose="020B0604020202020204" pitchFamily="34" charset="0"/>
                <a:ea typeface="Verdana" panose="020B0604030504040204" pitchFamily="34" charset="0"/>
                <a:cs typeface="Arial" panose="020B0604020202020204" pitchFamily="34" charset="0"/>
              </a:defRPr>
            </a:lvl1pPr>
            <a:lvl2pPr>
              <a:defRPr sz="1333">
                <a:latin typeface="Arial" panose="020B0604020202020204" pitchFamily="34" charset="0"/>
                <a:ea typeface="Verdana" panose="020B0604030504040204" pitchFamily="34" charset="0"/>
                <a:cs typeface="Arial" panose="020B0604020202020204" pitchFamily="34" charset="0"/>
              </a:defRPr>
            </a:lvl2pPr>
            <a:lvl3pPr>
              <a:defRPr sz="1333">
                <a:latin typeface="Arial" panose="020B0604020202020204" pitchFamily="34" charset="0"/>
                <a:ea typeface="Verdana" panose="020B0604030504040204" pitchFamily="34" charset="0"/>
                <a:cs typeface="Arial" panose="020B0604020202020204" pitchFamily="34" charset="0"/>
              </a:defRPr>
            </a:lvl3pPr>
            <a:lvl4pPr>
              <a:defRPr sz="1333">
                <a:latin typeface="Arial" panose="020B0604020202020204" pitchFamily="34" charset="0"/>
                <a:ea typeface="Verdana" panose="020B0604030504040204" pitchFamily="34" charset="0"/>
                <a:cs typeface="Arial" panose="020B0604020202020204" pitchFamily="34" charset="0"/>
              </a:defRPr>
            </a:lvl4pPr>
            <a:lvl5pPr>
              <a:defRPr sz="1333">
                <a:latin typeface="Arial" panose="020B0604020202020204" pitchFamily="34" charset="0"/>
                <a:ea typeface="Verdana" panose="020B060403050404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1" name="Rectangle 20">
            <a:extLst>
              <a:ext uri="{FF2B5EF4-FFF2-40B4-BE49-F238E27FC236}">
                <a16:creationId xmlns:a16="http://schemas.microsoft.com/office/drawing/2014/main" id="{7EFECDA1-5FBD-BB4C-943D-63931DD9C525}"/>
              </a:ext>
            </a:extLst>
          </p:cNvPr>
          <p:cNvSpPr/>
          <p:nvPr userDrawn="1"/>
        </p:nvSpPr>
        <p:spPr>
          <a:xfrm>
            <a:off x="2" y="467450"/>
            <a:ext cx="118125" cy="10595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22" name="Rectangle 21">
            <a:extLst>
              <a:ext uri="{FF2B5EF4-FFF2-40B4-BE49-F238E27FC236}">
                <a16:creationId xmlns:a16="http://schemas.microsoft.com/office/drawing/2014/main" id="{AAB85A85-4D3B-9448-B740-BFF83CFC53DD}"/>
              </a:ext>
            </a:extLst>
          </p:cNvPr>
          <p:cNvSpPr/>
          <p:nvPr userDrawn="1"/>
        </p:nvSpPr>
        <p:spPr>
          <a:xfrm>
            <a:off x="2" y="1518629"/>
            <a:ext cx="118125" cy="1059558"/>
          </a:xfrm>
          <a:prstGeom prst="rect">
            <a:avLst/>
          </a:prstGeom>
          <a:solidFill>
            <a:srgbClr val="B1B3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23" name="Rectangle 22">
            <a:extLst>
              <a:ext uri="{FF2B5EF4-FFF2-40B4-BE49-F238E27FC236}">
                <a16:creationId xmlns:a16="http://schemas.microsoft.com/office/drawing/2014/main" id="{73CF5C96-0D60-734D-94E2-21D3B2B484E5}"/>
              </a:ext>
            </a:extLst>
          </p:cNvPr>
          <p:cNvSpPr/>
          <p:nvPr userDrawn="1"/>
        </p:nvSpPr>
        <p:spPr>
          <a:xfrm>
            <a:off x="2" y="2582194"/>
            <a:ext cx="118125" cy="1059558"/>
          </a:xfrm>
          <a:prstGeom prst="rect">
            <a:avLst/>
          </a:prstGeom>
          <a:solidFill>
            <a:srgbClr val="024B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24" name="Rectangle 23">
            <a:extLst>
              <a:ext uri="{FF2B5EF4-FFF2-40B4-BE49-F238E27FC236}">
                <a16:creationId xmlns:a16="http://schemas.microsoft.com/office/drawing/2014/main" id="{A9BF6A42-7B9C-AC42-9B9B-65D6D8C52113}"/>
              </a:ext>
            </a:extLst>
          </p:cNvPr>
          <p:cNvSpPr/>
          <p:nvPr userDrawn="1"/>
        </p:nvSpPr>
        <p:spPr>
          <a:xfrm>
            <a:off x="2" y="3635179"/>
            <a:ext cx="118125" cy="10595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17" name="Rectangle 16">
            <a:extLst>
              <a:ext uri="{FF2B5EF4-FFF2-40B4-BE49-F238E27FC236}">
                <a16:creationId xmlns:a16="http://schemas.microsoft.com/office/drawing/2014/main" id="{DFB632F2-01B0-42EE-82DF-5939D211ADA7}"/>
              </a:ext>
            </a:extLst>
          </p:cNvPr>
          <p:cNvSpPr/>
          <p:nvPr userDrawn="1"/>
        </p:nvSpPr>
        <p:spPr>
          <a:xfrm>
            <a:off x="11313914" y="467450"/>
            <a:ext cx="118125" cy="10595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20" name="Rectangle 19">
            <a:extLst>
              <a:ext uri="{FF2B5EF4-FFF2-40B4-BE49-F238E27FC236}">
                <a16:creationId xmlns:a16="http://schemas.microsoft.com/office/drawing/2014/main" id="{9AE773C0-B4E8-4390-8FA3-886C8DDB9661}"/>
              </a:ext>
            </a:extLst>
          </p:cNvPr>
          <p:cNvSpPr/>
          <p:nvPr userDrawn="1"/>
        </p:nvSpPr>
        <p:spPr>
          <a:xfrm>
            <a:off x="11313914" y="1518629"/>
            <a:ext cx="118125" cy="1059558"/>
          </a:xfrm>
          <a:prstGeom prst="rect">
            <a:avLst/>
          </a:prstGeom>
          <a:solidFill>
            <a:srgbClr val="B1B3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29" name="Rectangle 28">
            <a:extLst>
              <a:ext uri="{FF2B5EF4-FFF2-40B4-BE49-F238E27FC236}">
                <a16:creationId xmlns:a16="http://schemas.microsoft.com/office/drawing/2014/main" id="{DDB69E20-1BE1-4E91-BE62-23E1B630ED9C}"/>
              </a:ext>
            </a:extLst>
          </p:cNvPr>
          <p:cNvSpPr/>
          <p:nvPr userDrawn="1"/>
        </p:nvSpPr>
        <p:spPr>
          <a:xfrm>
            <a:off x="11313914" y="2582194"/>
            <a:ext cx="118125" cy="1059558"/>
          </a:xfrm>
          <a:prstGeom prst="rect">
            <a:avLst/>
          </a:prstGeom>
          <a:solidFill>
            <a:srgbClr val="024B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30" name="Rectangle 29">
            <a:extLst>
              <a:ext uri="{FF2B5EF4-FFF2-40B4-BE49-F238E27FC236}">
                <a16:creationId xmlns:a16="http://schemas.microsoft.com/office/drawing/2014/main" id="{6DB201DD-C33E-4C46-971A-83954955A4CA}"/>
              </a:ext>
            </a:extLst>
          </p:cNvPr>
          <p:cNvSpPr/>
          <p:nvPr userDrawn="1"/>
        </p:nvSpPr>
        <p:spPr>
          <a:xfrm>
            <a:off x="11313914" y="3635179"/>
            <a:ext cx="118125" cy="10595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9"/>
          </a:p>
        </p:txBody>
      </p:sp>
      <p:sp>
        <p:nvSpPr>
          <p:cNvPr id="31" name="Text Placeholder 15">
            <a:extLst>
              <a:ext uri="{FF2B5EF4-FFF2-40B4-BE49-F238E27FC236}">
                <a16:creationId xmlns:a16="http://schemas.microsoft.com/office/drawing/2014/main" id="{3A5BE80E-1B82-45C5-B22E-A3648DD60989}"/>
              </a:ext>
            </a:extLst>
          </p:cNvPr>
          <p:cNvSpPr>
            <a:spLocks noGrp="1"/>
          </p:cNvSpPr>
          <p:nvPr>
            <p:ph type="body" sz="quarter" idx="14" hasCustomPrompt="1"/>
          </p:nvPr>
        </p:nvSpPr>
        <p:spPr>
          <a:xfrm>
            <a:off x="2" y="7338979"/>
            <a:ext cx="9519047" cy="277846"/>
          </a:xfrm>
        </p:spPr>
        <p:txBody>
          <a:bodyPr anchor="b">
            <a:noAutofit/>
          </a:bodyPr>
          <a:lstStyle>
            <a:lvl1pPr algn="l">
              <a:buNone/>
              <a:defRPr sz="888">
                <a:solidFill>
                  <a:schemeClr val="bg1">
                    <a:lumMod val="50000"/>
                  </a:schemeClr>
                </a:solidFill>
              </a:defRPr>
            </a:lvl1pPr>
          </a:lstStyle>
          <a:p>
            <a:pPr lvl="0"/>
            <a:r>
              <a:rPr lang="en-US"/>
              <a:t>Here is the source, font size 8, not bold</a:t>
            </a:r>
          </a:p>
        </p:txBody>
      </p:sp>
      <p:sp>
        <p:nvSpPr>
          <p:cNvPr id="18" name="Title 1">
            <a:extLst>
              <a:ext uri="{FF2B5EF4-FFF2-40B4-BE49-F238E27FC236}">
                <a16:creationId xmlns:a16="http://schemas.microsoft.com/office/drawing/2014/main" id="{04D62B1A-E82F-4934-A0E3-28DC087660B4}"/>
              </a:ext>
            </a:extLst>
          </p:cNvPr>
          <p:cNvSpPr>
            <a:spLocks noGrp="1"/>
          </p:cNvSpPr>
          <p:nvPr>
            <p:ph type="title"/>
          </p:nvPr>
        </p:nvSpPr>
        <p:spPr>
          <a:xfrm>
            <a:off x="640243" y="405528"/>
            <a:ext cx="10261389" cy="1472234"/>
          </a:xfrm>
        </p:spPr>
        <p:txBody>
          <a:bodyPr anchor="t">
            <a:normAutofit/>
          </a:bodyPr>
          <a:lstStyle>
            <a:lvl1pPr>
              <a:defRPr sz="2443" b="0" i="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r>
              <a:rPr lang="en-GB" dirty="0"/>
              <a:t>Click to edit Master title style</a:t>
            </a:r>
            <a:endParaRPr lang="en-US" dirty="0"/>
          </a:p>
        </p:txBody>
      </p:sp>
      <p:sp>
        <p:nvSpPr>
          <p:cNvPr id="19" name="Content Placeholder 2">
            <a:extLst>
              <a:ext uri="{FF2B5EF4-FFF2-40B4-BE49-F238E27FC236}">
                <a16:creationId xmlns:a16="http://schemas.microsoft.com/office/drawing/2014/main" id="{4A848655-9882-4D67-A8FD-43688AE10DA6}"/>
              </a:ext>
            </a:extLst>
          </p:cNvPr>
          <p:cNvSpPr>
            <a:spLocks noGrp="1"/>
          </p:cNvSpPr>
          <p:nvPr>
            <p:ph idx="1"/>
          </p:nvPr>
        </p:nvSpPr>
        <p:spPr>
          <a:xfrm>
            <a:off x="640243" y="2468352"/>
            <a:ext cx="4872692" cy="4553581"/>
          </a:xfrm>
        </p:spPr>
        <p:txBody>
          <a:bodyPr>
            <a:normAutofit/>
          </a:bodyPr>
          <a:lstStyle>
            <a:lvl1pPr>
              <a:defRPr sz="1333">
                <a:latin typeface="Arial" panose="020B0604020202020204" pitchFamily="34" charset="0"/>
                <a:ea typeface="Verdana" panose="020B0604030504040204" pitchFamily="34" charset="0"/>
                <a:cs typeface="Arial" panose="020B0604020202020204" pitchFamily="34" charset="0"/>
              </a:defRPr>
            </a:lvl1pPr>
            <a:lvl2pPr>
              <a:defRPr sz="1333">
                <a:latin typeface="Arial" panose="020B0604020202020204" pitchFamily="34" charset="0"/>
                <a:ea typeface="Verdana" panose="020B0604030504040204" pitchFamily="34" charset="0"/>
                <a:cs typeface="Arial" panose="020B0604020202020204" pitchFamily="34" charset="0"/>
              </a:defRPr>
            </a:lvl2pPr>
            <a:lvl3pPr>
              <a:defRPr sz="1333">
                <a:latin typeface="Arial" panose="020B0604020202020204" pitchFamily="34" charset="0"/>
                <a:ea typeface="Verdana" panose="020B0604030504040204" pitchFamily="34" charset="0"/>
                <a:cs typeface="Arial" panose="020B0604020202020204" pitchFamily="34" charset="0"/>
              </a:defRPr>
            </a:lvl3pPr>
            <a:lvl4pPr>
              <a:defRPr sz="1333">
                <a:latin typeface="Arial" panose="020B0604020202020204" pitchFamily="34" charset="0"/>
                <a:ea typeface="Verdana" panose="020B0604030504040204" pitchFamily="34" charset="0"/>
                <a:cs typeface="Arial" panose="020B0604020202020204" pitchFamily="34" charset="0"/>
              </a:defRPr>
            </a:lvl4pPr>
            <a:lvl5pPr>
              <a:defRPr sz="1333">
                <a:latin typeface="Arial" panose="020B0604020202020204" pitchFamily="34" charset="0"/>
                <a:ea typeface="Verdana" panose="020B060403050404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7" name="Content Placeholder 7">
            <a:extLst>
              <a:ext uri="{FF2B5EF4-FFF2-40B4-BE49-F238E27FC236}">
                <a16:creationId xmlns:a16="http://schemas.microsoft.com/office/drawing/2014/main" id="{2C216740-4E03-4C28-B806-43BBDA82FBB0}"/>
              </a:ext>
            </a:extLst>
          </p:cNvPr>
          <p:cNvSpPr>
            <a:spLocks noGrp="1"/>
          </p:cNvSpPr>
          <p:nvPr>
            <p:ph sz="quarter" idx="12" hasCustomPrompt="1"/>
          </p:nvPr>
        </p:nvSpPr>
        <p:spPr>
          <a:xfrm>
            <a:off x="640243" y="1961958"/>
            <a:ext cx="10261389" cy="354493"/>
          </a:xfrm>
        </p:spPr>
        <p:txBody>
          <a:bodyPr>
            <a:noAutofit/>
          </a:bodyPr>
          <a:lstStyle>
            <a:lvl1pPr>
              <a:buNone/>
              <a:defRPr sz="1555" b="1"/>
            </a:lvl1pPr>
            <a:lvl2pPr>
              <a:defRPr sz="1555"/>
            </a:lvl2pPr>
            <a:lvl3pPr>
              <a:defRPr sz="1555"/>
            </a:lvl3pPr>
            <a:lvl4pPr>
              <a:defRPr sz="1555"/>
            </a:lvl4pPr>
            <a:lvl5pPr>
              <a:defRPr sz="1555"/>
            </a:lvl5pPr>
          </a:lstStyle>
          <a:p>
            <a:pPr lvl="0"/>
            <a:r>
              <a:rPr lang="en-US" dirty="0"/>
              <a:t>Font Size 14 Bold (Unit, Year-Year)</a:t>
            </a:r>
          </a:p>
        </p:txBody>
      </p:sp>
      <p:pic>
        <p:nvPicPr>
          <p:cNvPr id="2" name="Picture 1">
            <a:extLst>
              <a:ext uri="{FF2B5EF4-FFF2-40B4-BE49-F238E27FC236}">
                <a16:creationId xmlns:a16="http://schemas.microsoft.com/office/drawing/2014/main" id="{B7AA03A0-B980-6419-EDC8-0A5FD93842C8}"/>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9921729" y="75972"/>
            <a:ext cx="1416720" cy="951640"/>
          </a:xfrm>
          <a:prstGeom prst="rect">
            <a:avLst/>
          </a:prstGeom>
        </p:spPr>
      </p:pic>
    </p:spTree>
    <p:extLst>
      <p:ext uri="{BB962C8B-B14F-4D97-AF65-F5344CB8AC3E}">
        <p14:creationId xmlns:p14="http://schemas.microsoft.com/office/powerpoint/2010/main" val="1955508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1289F9-4475-A31D-A039-F45CD206520F}"/>
              </a:ext>
            </a:extLst>
          </p:cNvPr>
          <p:cNvSpPr>
            <a:spLocks noGrp="1"/>
          </p:cNvSpPr>
          <p:nvPr>
            <p:ph type="title"/>
          </p:nvPr>
        </p:nvSpPr>
        <p:spPr>
          <a:xfrm>
            <a:off x="785813" y="405528"/>
            <a:ext cx="9858375" cy="1472234"/>
          </a:xfrm>
          <a:prstGeom prst="rect">
            <a:avLst/>
          </a:prstGeom>
        </p:spPr>
        <p:txBody>
          <a:bodyPr vert="horz" lIns="91440" tIns="45720" rIns="91440" bIns="45720" rtlCol="0" anchor="ctr">
            <a:normAutofit/>
          </a:bodyPr>
          <a:lstStyle/>
          <a:p>
            <a:r>
              <a:rPr lang="en-US" dirty="0"/>
              <a:t>Click to edit Master title style</a:t>
            </a:r>
            <a:endParaRPr lang="en-ZA" dirty="0"/>
          </a:p>
        </p:txBody>
      </p:sp>
      <p:sp>
        <p:nvSpPr>
          <p:cNvPr id="3" name="Text Placeholder 2">
            <a:extLst>
              <a:ext uri="{FF2B5EF4-FFF2-40B4-BE49-F238E27FC236}">
                <a16:creationId xmlns:a16="http://schemas.microsoft.com/office/drawing/2014/main" id="{BE7BDDB9-6AFE-5AC4-C43C-788D3D688138}"/>
              </a:ext>
            </a:extLst>
          </p:cNvPr>
          <p:cNvSpPr>
            <a:spLocks noGrp="1"/>
          </p:cNvSpPr>
          <p:nvPr>
            <p:ph type="body" idx="1"/>
          </p:nvPr>
        </p:nvSpPr>
        <p:spPr>
          <a:xfrm>
            <a:off x="785813" y="2027627"/>
            <a:ext cx="9858375" cy="483280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Date Placeholder 3">
            <a:extLst>
              <a:ext uri="{FF2B5EF4-FFF2-40B4-BE49-F238E27FC236}">
                <a16:creationId xmlns:a16="http://schemas.microsoft.com/office/drawing/2014/main" id="{BF9CCCE9-64DE-E72D-3DD9-2F56CE28D712}"/>
              </a:ext>
            </a:extLst>
          </p:cNvPr>
          <p:cNvSpPr>
            <a:spLocks noGrp="1"/>
          </p:cNvSpPr>
          <p:nvPr>
            <p:ph type="dt" sz="half" idx="2"/>
          </p:nvPr>
        </p:nvSpPr>
        <p:spPr>
          <a:xfrm>
            <a:off x="785813" y="7059672"/>
            <a:ext cx="2571750" cy="405525"/>
          </a:xfrm>
          <a:prstGeom prst="rect">
            <a:avLst/>
          </a:prstGeom>
        </p:spPr>
        <p:txBody>
          <a:bodyPr vert="horz" lIns="91440" tIns="45720" rIns="91440" bIns="45720" rtlCol="0" anchor="ctr"/>
          <a:lstStyle>
            <a:lvl1pPr algn="l">
              <a:defRPr sz="1333">
                <a:solidFill>
                  <a:schemeClr val="tx1">
                    <a:tint val="75000"/>
                  </a:schemeClr>
                </a:solidFill>
              </a:defRPr>
            </a:lvl1pPr>
          </a:lstStyle>
          <a:p>
            <a:endParaRPr lang="en-ZA"/>
          </a:p>
        </p:txBody>
      </p:sp>
      <p:sp>
        <p:nvSpPr>
          <p:cNvPr id="5" name="Footer Placeholder 4">
            <a:extLst>
              <a:ext uri="{FF2B5EF4-FFF2-40B4-BE49-F238E27FC236}">
                <a16:creationId xmlns:a16="http://schemas.microsoft.com/office/drawing/2014/main" id="{A67E2057-6DB5-F76E-5C4F-EE3461108772}"/>
              </a:ext>
            </a:extLst>
          </p:cNvPr>
          <p:cNvSpPr>
            <a:spLocks noGrp="1"/>
          </p:cNvSpPr>
          <p:nvPr>
            <p:ph type="ftr" sz="quarter" idx="3"/>
          </p:nvPr>
        </p:nvSpPr>
        <p:spPr>
          <a:xfrm>
            <a:off x="3786188" y="7059672"/>
            <a:ext cx="3857625" cy="405525"/>
          </a:xfrm>
          <a:prstGeom prst="rect">
            <a:avLst/>
          </a:prstGeom>
        </p:spPr>
        <p:txBody>
          <a:bodyPr vert="horz" lIns="91440" tIns="45720" rIns="91440" bIns="45720" rtlCol="0" anchor="ctr"/>
          <a:lstStyle>
            <a:lvl1pPr algn="ctr">
              <a:defRPr sz="1333">
                <a:solidFill>
                  <a:schemeClr val="tx1">
                    <a:tint val="75000"/>
                  </a:schemeClr>
                </a:solidFill>
              </a:defRPr>
            </a:lvl1pPr>
          </a:lstStyle>
          <a:p>
            <a:endParaRPr lang="en-ZA"/>
          </a:p>
        </p:txBody>
      </p:sp>
      <p:sp>
        <p:nvSpPr>
          <p:cNvPr id="6" name="Slide Number Placeholder 5">
            <a:extLst>
              <a:ext uri="{FF2B5EF4-FFF2-40B4-BE49-F238E27FC236}">
                <a16:creationId xmlns:a16="http://schemas.microsoft.com/office/drawing/2014/main" id="{6CA0B144-18C1-EBF9-EAED-4412C98BB1EF}"/>
              </a:ext>
            </a:extLst>
          </p:cNvPr>
          <p:cNvSpPr>
            <a:spLocks noGrp="1"/>
          </p:cNvSpPr>
          <p:nvPr>
            <p:ph type="sldNum" sz="quarter" idx="4"/>
          </p:nvPr>
        </p:nvSpPr>
        <p:spPr>
          <a:xfrm>
            <a:off x="8072438" y="7059672"/>
            <a:ext cx="2571750" cy="405525"/>
          </a:xfrm>
          <a:prstGeom prst="rect">
            <a:avLst/>
          </a:prstGeom>
        </p:spPr>
        <p:txBody>
          <a:bodyPr vert="horz" lIns="91440" tIns="45720" rIns="91440" bIns="45720" rtlCol="0" anchor="ctr"/>
          <a:lstStyle>
            <a:lvl1pPr algn="r">
              <a:defRPr sz="1333">
                <a:solidFill>
                  <a:schemeClr val="tx1">
                    <a:tint val="75000"/>
                  </a:schemeClr>
                </a:solidFill>
              </a:defRPr>
            </a:lvl1pPr>
          </a:lstStyle>
          <a:p>
            <a:fld id="{1D963D95-7378-48F0-B370-185F4A61043F}" type="slidenum">
              <a:rPr lang="en-ZA" smtClean="0"/>
              <a:t>‹#›</a:t>
            </a:fld>
            <a:endParaRPr lang="en-ZA"/>
          </a:p>
        </p:txBody>
      </p:sp>
    </p:spTree>
    <p:extLst>
      <p:ext uri="{BB962C8B-B14F-4D97-AF65-F5344CB8AC3E}">
        <p14:creationId xmlns:p14="http://schemas.microsoft.com/office/powerpoint/2010/main" val="190938358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hdr="0" ftr="0" dt="0"/>
  <p:txStyles>
    <p:titleStyle>
      <a:lvl1pPr algn="l" defTabSz="1015517" rtl="0" eaLnBrk="1" latinLnBrk="0" hangingPunct="1">
        <a:lnSpc>
          <a:spcPct val="90000"/>
        </a:lnSpc>
        <a:spcBef>
          <a:spcPct val="0"/>
        </a:spcBef>
        <a:buNone/>
        <a:defRPr sz="4887" kern="1200">
          <a:solidFill>
            <a:schemeClr val="tx2"/>
          </a:solidFill>
          <a:latin typeface="Arial" panose="020B0604020202020204" pitchFamily="34"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3879" indent="-253879" algn="l" defTabSz="1015517" rtl="0" eaLnBrk="1" latinLnBrk="0" hangingPunct="1">
        <a:lnSpc>
          <a:spcPct val="90000"/>
        </a:lnSpc>
        <a:spcBef>
          <a:spcPts val="1111"/>
        </a:spcBef>
        <a:buFont typeface="Arial" panose="020B0604020202020204" pitchFamily="34" charset="0"/>
        <a:buChar char="•"/>
        <a:defRPr sz="3110" kern="1200">
          <a:solidFill>
            <a:schemeClr val="bg2"/>
          </a:solidFill>
          <a:latin typeface="Arial" panose="020B0604020202020204" pitchFamily="34" charset="0"/>
          <a:ea typeface="+mn-ea"/>
          <a:cs typeface="Arial" panose="020B0604020202020204" pitchFamily="34" charset="0"/>
        </a:defRPr>
      </a:lvl1pPr>
      <a:lvl2pPr marL="761637" indent="-253879" algn="l" defTabSz="1015517" rtl="0" eaLnBrk="1" latinLnBrk="0" hangingPunct="1">
        <a:lnSpc>
          <a:spcPct val="90000"/>
        </a:lnSpc>
        <a:spcBef>
          <a:spcPts val="555"/>
        </a:spcBef>
        <a:buFont typeface="Arial" panose="020B0604020202020204" pitchFamily="34" charset="0"/>
        <a:buChar char="•"/>
        <a:defRPr sz="2665" kern="1200">
          <a:solidFill>
            <a:schemeClr val="bg2"/>
          </a:solidFill>
          <a:latin typeface="Arial" panose="020B0604020202020204" pitchFamily="34" charset="0"/>
          <a:ea typeface="+mn-ea"/>
          <a:cs typeface="Arial" panose="020B0604020202020204" pitchFamily="34" charset="0"/>
        </a:defRPr>
      </a:lvl2pPr>
      <a:lvl3pPr marL="1269396" indent="-253879" algn="l" defTabSz="1015517" rtl="0" eaLnBrk="1" latinLnBrk="0" hangingPunct="1">
        <a:lnSpc>
          <a:spcPct val="90000"/>
        </a:lnSpc>
        <a:spcBef>
          <a:spcPts val="555"/>
        </a:spcBef>
        <a:buFont typeface="Arial" panose="020B0604020202020204" pitchFamily="34" charset="0"/>
        <a:buChar char="•"/>
        <a:defRPr sz="2221" kern="1200">
          <a:solidFill>
            <a:schemeClr val="bg2"/>
          </a:solidFill>
          <a:latin typeface="Arial" panose="020B0604020202020204" pitchFamily="34" charset="0"/>
          <a:ea typeface="+mn-ea"/>
          <a:cs typeface="Arial" panose="020B0604020202020204" pitchFamily="34" charset="0"/>
        </a:defRPr>
      </a:lvl3pPr>
      <a:lvl4pPr marL="1777154" indent="-253879" algn="l" defTabSz="1015517" rtl="0" eaLnBrk="1" latinLnBrk="0" hangingPunct="1">
        <a:lnSpc>
          <a:spcPct val="90000"/>
        </a:lnSpc>
        <a:spcBef>
          <a:spcPts val="555"/>
        </a:spcBef>
        <a:buFont typeface="Arial" panose="020B0604020202020204" pitchFamily="34" charset="0"/>
        <a:buChar char="•"/>
        <a:defRPr sz="1999" kern="1200">
          <a:solidFill>
            <a:schemeClr val="bg2"/>
          </a:solidFill>
          <a:latin typeface="Arial" panose="020B0604020202020204" pitchFamily="34" charset="0"/>
          <a:ea typeface="+mn-ea"/>
          <a:cs typeface="Arial" panose="020B0604020202020204" pitchFamily="34" charset="0"/>
        </a:defRPr>
      </a:lvl4pPr>
      <a:lvl5pPr marL="2284912" indent="-253879" algn="l" defTabSz="1015517" rtl="0" eaLnBrk="1" latinLnBrk="0" hangingPunct="1">
        <a:lnSpc>
          <a:spcPct val="90000"/>
        </a:lnSpc>
        <a:spcBef>
          <a:spcPts val="555"/>
        </a:spcBef>
        <a:buFont typeface="Arial" panose="020B0604020202020204" pitchFamily="34" charset="0"/>
        <a:buChar char="•"/>
        <a:defRPr sz="1999" kern="1200">
          <a:solidFill>
            <a:schemeClr val="bg2"/>
          </a:solidFill>
          <a:latin typeface="Arial" panose="020B0604020202020204" pitchFamily="34" charset="0"/>
          <a:ea typeface="+mn-ea"/>
          <a:cs typeface="Arial" panose="020B0604020202020204" pitchFamily="34" charset="0"/>
        </a:defRPr>
      </a:lvl5pPr>
      <a:lvl6pPr marL="2792671" indent="-253879" algn="l" defTabSz="1015517" rtl="0" eaLnBrk="1" latinLnBrk="0" hangingPunct="1">
        <a:lnSpc>
          <a:spcPct val="90000"/>
        </a:lnSpc>
        <a:spcBef>
          <a:spcPts val="555"/>
        </a:spcBef>
        <a:buFont typeface="Arial" panose="020B0604020202020204" pitchFamily="34" charset="0"/>
        <a:buChar char="•"/>
        <a:defRPr sz="1999" kern="1200">
          <a:solidFill>
            <a:schemeClr val="tx1"/>
          </a:solidFill>
          <a:latin typeface="+mn-lt"/>
          <a:ea typeface="+mn-ea"/>
          <a:cs typeface="+mn-cs"/>
        </a:defRPr>
      </a:lvl6pPr>
      <a:lvl7pPr marL="3300429" indent="-253879" algn="l" defTabSz="1015517" rtl="0" eaLnBrk="1" latinLnBrk="0" hangingPunct="1">
        <a:lnSpc>
          <a:spcPct val="90000"/>
        </a:lnSpc>
        <a:spcBef>
          <a:spcPts val="555"/>
        </a:spcBef>
        <a:buFont typeface="Arial" panose="020B0604020202020204" pitchFamily="34" charset="0"/>
        <a:buChar char="•"/>
        <a:defRPr sz="1999" kern="1200">
          <a:solidFill>
            <a:schemeClr val="tx1"/>
          </a:solidFill>
          <a:latin typeface="+mn-lt"/>
          <a:ea typeface="+mn-ea"/>
          <a:cs typeface="+mn-cs"/>
        </a:defRPr>
      </a:lvl7pPr>
      <a:lvl8pPr marL="3808187" indent="-253879" algn="l" defTabSz="1015517" rtl="0" eaLnBrk="1" latinLnBrk="0" hangingPunct="1">
        <a:lnSpc>
          <a:spcPct val="90000"/>
        </a:lnSpc>
        <a:spcBef>
          <a:spcPts val="555"/>
        </a:spcBef>
        <a:buFont typeface="Arial" panose="020B0604020202020204" pitchFamily="34" charset="0"/>
        <a:buChar char="•"/>
        <a:defRPr sz="1999" kern="1200">
          <a:solidFill>
            <a:schemeClr val="tx1"/>
          </a:solidFill>
          <a:latin typeface="+mn-lt"/>
          <a:ea typeface="+mn-ea"/>
          <a:cs typeface="+mn-cs"/>
        </a:defRPr>
      </a:lvl8pPr>
      <a:lvl9pPr marL="4315946" indent="-253879" algn="l" defTabSz="1015517" rtl="0" eaLnBrk="1" latinLnBrk="0" hangingPunct="1">
        <a:lnSpc>
          <a:spcPct val="90000"/>
        </a:lnSpc>
        <a:spcBef>
          <a:spcPts val="555"/>
        </a:spcBef>
        <a:buFont typeface="Arial" panose="020B0604020202020204" pitchFamily="34" charset="0"/>
        <a:buChar char="•"/>
        <a:defRPr sz="1999" kern="1200">
          <a:solidFill>
            <a:schemeClr val="tx1"/>
          </a:solidFill>
          <a:latin typeface="+mn-lt"/>
          <a:ea typeface="+mn-ea"/>
          <a:cs typeface="+mn-cs"/>
        </a:defRPr>
      </a:lvl9pPr>
    </p:bodyStyle>
    <p:otherStyle>
      <a:defPPr>
        <a:defRPr lang="en-US"/>
      </a:defPPr>
      <a:lvl1pPr marL="0" algn="l" defTabSz="1015517" rtl="0" eaLnBrk="1" latinLnBrk="0" hangingPunct="1">
        <a:defRPr sz="1999" kern="1200">
          <a:solidFill>
            <a:schemeClr val="tx1"/>
          </a:solidFill>
          <a:latin typeface="+mn-lt"/>
          <a:ea typeface="+mn-ea"/>
          <a:cs typeface="+mn-cs"/>
        </a:defRPr>
      </a:lvl1pPr>
      <a:lvl2pPr marL="507759" algn="l" defTabSz="1015517" rtl="0" eaLnBrk="1" latinLnBrk="0" hangingPunct="1">
        <a:defRPr sz="1999" kern="1200">
          <a:solidFill>
            <a:schemeClr val="tx1"/>
          </a:solidFill>
          <a:latin typeface="+mn-lt"/>
          <a:ea typeface="+mn-ea"/>
          <a:cs typeface="+mn-cs"/>
        </a:defRPr>
      </a:lvl2pPr>
      <a:lvl3pPr marL="1015517" algn="l" defTabSz="1015517" rtl="0" eaLnBrk="1" latinLnBrk="0" hangingPunct="1">
        <a:defRPr sz="1999" kern="1200">
          <a:solidFill>
            <a:schemeClr val="tx1"/>
          </a:solidFill>
          <a:latin typeface="+mn-lt"/>
          <a:ea typeface="+mn-ea"/>
          <a:cs typeface="+mn-cs"/>
        </a:defRPr>
      </a:lvl3pPr>
      <a:lvl4pPr marL="1523275" algn="l" defTabSz="1015517" rtl="0" eaLnBrk="1" latinLnBrk="0" hangingPunct="1">
        <a:defRPr sz="1999" kern="1200">
          <a:solidFill>
            <a:schemeClr val="tx1"/>
          </a:solidFill>
          <a:latin typeface="+mn-lt"/>
          <a:ea typeface="+mn-ea"/>
          <a:cs typeface="+mn-cs"/>
        </a:defRPr>
      </a:lvl4pPr>
      <a:lvl5pPr marL="2031033" algn="l" defTabSz="1015517" rtl="0" eaLnBrk="1" latinLnBrk="0" hangingPunct="1">
        <a:defRPr sz="1999" kern="1200">
          <a:solidFill>
            <a:schemeClr val="tx1"/>
          </a:solidFill>
          <a:latin typeface="+mn-lt"/>
          <a:ea typeface="+mn-ea"/>
          <a:cs typeface="+mn-cs"/>
        </a:defRPr>
      </a:lvl5pPr>
      <a:lvl6pPr marL="2538792" algn="l" defTabSz="1015517" rtl="0" eaLnBrk="1" latinLnBrk="0" hangingPunct="1">
        <a:defRPr sz="1999" kern="1200">
          <a:solidFill>
            <a:schemeClr val="tx1"/>
          </a:solidFill>
          <a:latin typeface="+mn-lt"/>
          <a:ea typeface="+mn-ea"/>
          <a:cs typeface="+mn-cs"/>
        </a:defRPr>
      </a:lvl6pPr>
      <a:lvl7pPr marL="3046550" algn="l" defTabSz="1015517" rtl="0" eaLnBrk="1" latinLnBrk="0" hangingPunct="1">
        <a:defRPr sz="1999" kern="1200">
          <a:solidFill>
            <a:schemeClr val="tx1"/>
          </a:solidFill>
          <a:latin typeface="+mn-lt"/>
          <a:ea typeface="+mn-ea"/>
          <a:cs typeface="+mn-cs"/>
        </a:defRPr>
      </a:lvl7pPr>
      <a:lvl8pPr marL="3554308" algn="l" defTabSz="1015517" rtl="0" eaLnBrk="1" latinLnBrk="0" hangingPunct="1">
        <a:defRPr sz="1999" kern="1200">
          <a:solidFill>
            <a:schemeClr val="tx1"/>
          </a:solidFill>
          <a:latin typeface="+mn-lt"/>
          <a:ea typeface="+mn-ea"/>
          <a:cs typeface="+mn-cs"/>
        </a:defRPr>
      </a:lvl8pPr>
      <a:lvl9pPr marL="4062067" algn="l" defTabSz="1015517" rtl="0" eaLnBrk="1" latinLnBrk="0" hangingPunct="1">
        <a:defRPr sz="1999"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chart" Target="../charts/chart1.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8DEFFCA-3ABB-A973-E7B7-3E1775D61569}"/>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CC1DB045-1B84-D2E4-C2E2-A087FCDFBFC9}"/>
              </a:ext>
            </a:extLst>
          </p:cNvPr>
          <p:cNvSpPr txBox="1">
            <a:spLocks/>
          </p:cNvSpPr>
          <p:nvPr/>
        </p:nvSpPr>
        <p:spPr>
          <a:xfrm>
            <a:off x="0" y="66542"/>
            <a:ext cx="11222182" cy="90730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200" b="0" i="0" kern="1200">
                <a:solidFill>
                  <a:schemeClr val="bg1"/>
                </a:solidFill>
                <a:latin typeface="Arial" panose="020B0604020202020204" pitchFamily="34" charset="0"/>
                <a:ea typeface="Verdana" panose="020B0604030504040204" pitchFamily="34" charset="0"/>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110000"/>
              </a:lnSpc>
            </a:pPr>
            <a:r>
              <a:rPr lang="en-US" b="1" dirty="0">
                <a:latin typeface="Arial Narrow" panose="020B0606020202030204" pitchFamily="34" charset="0"/>
              </a:rPr>
              <a:t>China’s Dependence on Strategic Metal Imports and Implications for </a:t>
            </a:r>
            <a:br>
              <a:rPr lang="en-US" b="1" dirty="0">
                <a:latin typeface="Arial Narrow" panose="020B0606020202030204" pitchFamily="34" charset="0"/>
              </a:rPr>
            </a:br>
            <a:r>
              <a:rPr lang="en-US" b="1" dirty="0">
                <a:latin typeface="Arial Narrow" panose="020B0606020202030204" pitchFamily="34" charset="0"/>
              </a:rPr>
              <a:t>Global Mining Firms</a:t>
            </a:r>
            <a:br>
              <a:rPr lang="en-US" b="1" dirty="0">
                <a:latin typeface="Arial Narrow" panose="020B0606020202030204" pitchFamily="34" charset="0"/>
              </a:rPr>
            </a:br>
            <a:endParaRPr lang="en-US" sz="2400" dirty="0">
              <a:latin typeface="Arial Narrow" panose="020B0606020202030204" pitchFamily="34" charset="0"/>
            </a:endParaRPr>
          </a:p>
          <a:p>
            <a:pPr>
              <a:lnSpc>
                <a:spcPct val="110000"/>
              </a:lnSpc>
            </a:pPr>
            <a:r>
              <a:rPr lang="en-US" sz="2000" i="1" dirty="0">
                <a:latin typeface="Arial Narrow" panose="020B0606020202030204" pitchFamily="34" charset="0"/>
                <a:ea typeface="Cambria" panose="02040503050406030204" pitchFamily="18" charset="0"/>
              </a:rPr>
              <a:t>China runs large trade deficits for key industrial metals, with imports vastly outweighing exports, including iron, copper and aluminium as well as lithium, manganese, zinc, nickel and several others. China's heavy reliance on metal imports remains a promising prospect for astute global mining firms able to navigate the opportunity</a:t>
            </a:r>
            <a:endParaRPr lang="en-SG" sz="2400" dirty="0">
              <a:latin typeface="Arial Narrow" panose="020B0606020202030204" pitchFamily="34" charset="0"/>
            </a:endParaRPr>
          </a:p>
        </p:txBody>
      </p:sp>
      <p:pic>
        <p:nvPicPr>
          <p:cNvPr id="7" name="Picture 6">
            <a:extLst>
              <a:ext uri="{FF2B5EF4-FFF2-40B4-BE49-F238E27FC236}">
                <a16:creationId xmlns:a16="http://schemas.microsoft.com/office/drawing/2014/main" id="{DB78073E-505E-7D0C-77A9-0C8037CC8248}"/>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9423215" y="87016"/>
            <a:ext cx="1916945" cy="1086909"/>
          </a:xfrm>
          <a:prstGeom prst="rect">
            <a:avLst/>
          </a:prstGeom>
        </p:spPr>
      </p:pic>
      <p:sp>
        <p:nvSpPr>
          <p:cNvPr id="13" name="Text Placeholder 10">
            <a:extLst>
              <a:ext uri="{FF2B5EF4-FFF2-40B4-BE49-F238E27FC236}">
                <a16:creationId xmlns:a16="http://schemas.microsoft.com/office/drawing/2014/main" id="{D7002296-CB7C-31B8-2E1A-5C8BE169AA00}"/>
              </a:ext>
            </a:extLst>
          </p:cNvPr>
          <p:cNvSpPr>
            <a:spLocks noGrp="1"/>
          </p:cNvSpPr>
          <p:nvPr>
            <p:ph type="body" sz="quarter" idx="14"/>
          </p:nvPr>
        </p:nvSpPr>
        <p:spPr>
          <a:xfrm>
            <a:off x="102972" y="7297648"/>
            <a:ext cx="9545526" cy="319177"/>
          </a:xfrm>
        </p:spPr>
        <p:txBody>
          <a:bodyPr/>
          <a:lstStyle/>
          <a:p>
            <a:r>
              <a:rPr lang="en-IN" sz="1100" dirty="0">
                <a:latin typeface="Arial Narrow" panose="020B0606020202030204" pitchFamily="34" charset="0"/>
              </a:rPr>
              <a:t>Source: UN Comtrade, </a:t>
            </a:r>
            <a:r>
              <a:rPr lang="en-IN" sz="1100" dirty="0" err="1">
                <a:latin typeface="Arial Narrow" panose="020B0606020202030204" pitchFamily="34" charset="0"/>
              </a:rPr>
              <a:t>TradeMap</a:t>
            </a:r>
            <a:r>
              <a:rPr lang="en-IN" sz="1100" dirty="0">
                <a:latin typeface="Arial Narrow" panose="020B0606020202030204" pitchFamily="34" charset="0"/>
              </a:rPr>
              <a:t>, ANDAMAN PARTNERS Analysis. Note: Includes ores for all metals. </a:t>
            </a:r>
          </a:p>
        </p:txBody>
      </p:sp>
      <p:sp>
        <p:nvSpPr>
          <p:cNvPr id="14" name="Content Placeholder 8">
            <a:extLst>
              <a:ext uri="{FF2B5EF4-FFF2-40B4-BE49-F238E27FC236}">
                <a16:creationId xmlns:a16="http://schemas.microsoft.com/office/drawing/2014/main" id="{A2C08C8F-7B7C-1AF1-16BA-1312633B198A}"/>
              </a:ext>
            </a:extLst>
          </p:cNvPr>
          <p:cNvSpPr txBox="1">
            <a:spLocks/>
          </p:cNvSpPr>
          <p:nvPr/>
        </p:nvSpPr>
        <p:spPr>
          <a:xfrm>
            <a:off x="29888" y="2409162"/>
            <a:ext cx="7860062" cy="31917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400" b="1" kern="1200">
                <a:solidFill>
                  <a:schemeClr val="bg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bg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bg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bg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bg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solidFill>
                  <a:schemeClr val="bg1"/>
                </a:solidFill>
                <a:latin typeface="Arial Narrow" panose="020B0606020202030204" pitchFamily="34" charset="0"/>
              </a:rPr>
              <a:t>China Imports and Exports of Strategic Metals, USD bn (2012-2024)</a:t>
            </a:r>
          </a:p>
        </p:txBody>
      </p:sp>
      <p:graphicFrame>
        <p:nvGraphicFramePr>
          <p:cNvPr id="34" name="Content Placeholder 150">
            <a:extLst>
              <a:ext uri="{FF2B5EF4-FFF2-40B4-BE49-F238E27FC236}">
                <a16:creationId xmlns:a16="http://schemas.microsoft.com/office/drawing/2014/main" id="{45BEECF8-56E3-215B-0AB2-FF7A5A767A70}"/>
              </a:ext>
            </a:extLst>
          </p:cNvPr>
          <p:cNvGraphicFramePr>
            <a:graphicFrameLocks/>
          </p:cNvGraphicFramePr>
          <p:nvPr>
            <p:extLst>
              <p:ext uri="{D42A27DB-BD31-4B8C-83A1-F6EECF244321}">
                <p14:modId xmlns:p14="http://schemas.microsoft.com/office/powerpoint/2010/main" val="3101094981"/>
              </p:ext>
            </p:extLst>
          </p:nvPr>
        </p:nvGraphicFramePr>
        <p:xfrm>
          <a:off x="178280" y="2726743"/>
          <a:ext cx="11118850" cy="4706009"/>
        </p:xfrm>
        <a:graphic>
          <a:graphicData uri="http://schemas.openxmlformats.org/drawingml/2006/chart">
            <c:chart xmlns:c="http://schemas.openxmlformats.org/drawingml/2006/chart" xmlns:r="http://schemas.openxmlformats.org/officeDocument/2006/relationships" r:id="rId4"/>
          </a:graphicData>
        </a:graphic>
      </p:graphicFrame>
      <p:cxnSp>
        <p:nvCxnSpPr>
          <p:cNvPr id="35" name="Connector: Curved 34">
            <a:extLst>
              <a:ext uri="{FF2B5EF4-FFF2-40B4-BE49-F238E27FC236}">
                <a16:creationId xmlns:a16="http://schemas.microsoft.com/office/drawing/2014/main" id="{E886597D-C949-8EF3-86D2-8AD34882C256}"/>
              </a:ext>
            </a:extLst>
          </p:cNvPr>
          <p:cNvCxnSpPr>
            <a:cxnSpLocks/>
            <a:stCxn id="36" idx="2"/>
          </p:cNvCxnSpPr>
          <p:nvPr/>
        </p:nvCxnSpPr>
        <p:spPr>
          <a:xfrm rot="5400000">
            <a:off x="3021554" y="4304346"/>
            <a:ext cx="278663" cy="38560"/>
          </a:xfrm>
          <a:prstGeom prst="curvedConnector3">
            <a:avLst>
              <a:gd name="adj1" fmla="val 50000"/>
            </a:avLst>
          </a:prstGeom>
          <a:ln w="6350">
            <a:solidFill>
              <a:schemeClr val="accent3"/>
            </a:solidFill>
            <a:tailEnd type="triangle"/>
          </a:ln>
          <a:effectLst/>
        </p:spPr>
        <p:style>
          <a:lnRef idx="2">
            <a:schemeClr val="accent1"/>
          </a:lnRef>
          <a:fillRef idx="0">
            <a:schemeClr val="accent1"/>
          </a:fillRef>
          <a:effectRef idx="1">
            <a:schemeClr val="accent1"/>
          </a:effectRef>
          <a:fontRef idx="minor">
            <a:schemeClr val="tx1"/>
          </a:fontRef>
        </p:style>
      </p:cxnSp>
      <p:sp>
        <p:nvSpPr>
          <p:cNvPr id="36" name="TextBox 35">
            <a:extLst>
              <a:ext uri="{FF2B5EF4-FFF2-40B4-BE49-F238E27FC236}">
                <a16:creationId xmlns:a16="http://schemas.microsoft.com/office/drawing/2014/main" id="{476183EE-76CE-21B4-6F45-60D346E46A9C}"/>
              </a:ext>
            </a:extLst>
          </p:cNvPr>
          <p:cNvSpPr txBox="1"/>
          <p:nvPr/>
        </p:nvSpPr>
        <p:spPr>
          <a:xfrm>
            <a:off x="1806680" y="3907296"/>
            <a:ext cx="274697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China’s metals trade balance, USD bn (RHS)</a:t>
            </a:r>
          </a:p>
        </p:txBody>
      </p:sp>
      <p:grpSp>
        <p:nvGrpSpPr>
          <p:cNvPr id="37" name="Group 36">
            <a:extLst>
              <a:ext uri="{FF2B5EF4-FFF2-40B4-BE49-F238E27FC236}">
                <a16:creationId xmlns:a16="http://schemas.microsoft.com/office/drawing/2014/main" id="{50868258-4CC0-F610-9A38-5BCAFE653FD1}"/>
              </a:ext>
            </a:extLst>
          </p:cNvPr>
          <p:cNvGrpSpPr/>
          <p:nvPr/>
        </p:nvGrpSpPr>
        <p:grpSpPr>
          <a:xfrm>
            <a:off x="663462" y="7123877"/>
            <a:ext cx="10102376" cy="261610"/>
            <a:chOff x="1210670" y="6298958"/>
            <a:chExt cx="10102376" cy="261610"/>
          </a:xfrm>
        </p:grpSpPr>
        <p:sp>
          <p:nvSpPr>
            <p:cNvPr id="38" name="TextBox 37">
              <a:extLst>
                <a:ext uri="{FF2B5EF4-FFF2-40B4-BE49-F238E27FC236}">
                  <a16:creationId xmlns:a16="http://schemas.microsoft.com/office/drawing/2014/main" id="{078FE153-16B4-1E5A-09AE-A6D5D5CEE5B7}"/>
                </a:ext>
              </a:extLst>
            </p:cNvPr>
            <p:cNvSpPr txBox="1"/>
            <p:nvPr/>
          </p:nvSpPr>
          <p:spPr>
            <a:xfrm>
              <a:off x="1210670" y="6298958"/>
              <a:ext cx="44114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2012</a:t>
              </a:r>
            </a:p>
          </p:txBody>
        </p:sp>
        <p:sp>
          <p:nvSpPr>
            <p:cNvPr id="39" name="TextBox 38">
              <a:extLst>
                <a:ext uri="{FF2B5EF4-FFF2-40B4-BE49-F238E27FC236}">
                  <a16:creationId xmlns:a16="http://schemas.microsoft.com/office/drawing/2014/main" id="{E3F44F0E-54F9-E78A-B0BF-33ED98CE4626}"/>
                </a:ext>
              </a:extLst>
            </p:cNvPr>
            <p:cNvSpPr txBox="1"/>
            <p:nvPr/>
          </p:nvSpPr>
          <p:spPr>
            <a:xfrm>
              <a:off x="2015772" y="6298958"/>
              <a:ext cx="44114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2013</a:t>
              </a:r>
            </a:p>
          </p:txBody>
        </p:sp>
        <p:sp>
          <p:nvSpPr>
            <p:cNvPr id="40" name="TextBox 39">
              <a:extLst>
                <a:ext uri="{FF2B5EF4-FFF2-40B4-BE49-F238E27FC236}">
                  <a16:creationId xmlns:a16="http://schemas.microsoft.com/office/drawing/2014/main" id="{ACC4FB15-E841-7E54-4C61-853ADD0857C5}"/>
                </a:ext>
              </a:extLst>
            </p:cNvPr>
            <p:cNvSpPr txBox="1"/>
            <p:nvPr/>
          </p:nvSpPr>
          <p:spPr>
            <a:xfrm>
              <a:off x="2820874" y="6298958"/>
              <a:ext cx="44114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2014</a:t>
              </a:r>
            </a:p>
          </p:txBody>
        </p:sp>
        <p:sp>
          <p:nvSpPr>
            <p:cNvPr id="41" name="TextBox 40">
              <a:extLst>
                <a:ext uri="{FF2B5EF4-FFF2-40B4-BE49-F238E27FC236}">
                  <a16:creationId xmlns:a16="http://schemas.microsoft.com/office/drawing/2014/main" id="{C2CFA2E5-41DC-E41A-FD92-CFB9EE34411A}"/>
                </a:ext>
              </a:extLst>
            </p:cNvPr>
            <p:cNvSpPr txBox="1"/>
            <p:nvPr/>
          </p:nvSpPr>
          <p:spPr>
            <a:xfrm>
              <a:off x="3625976" y="6298958"/>
              <a:ext cx="44114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2015</a:t>
              </a:r>
            </a:p>
          </p:txBody>
        </p:sp>
        <p:sp>
          <p:nvSpPr>
            <p:cNvPr id="42" name="TextBox 41">
              <a:extLst>
                <a:ext uri="{FF2B5EF4-FFF2-40B4-BE49-F238E27FC236}">
                  <a16:creationId xmlns:a16="http://schemas.microsoft.com/office/drawing/2014/main" id="{3A230005-C628-2469-9BA2-5B9C6969748B}"/>
                </a:ext>
              </a:extLst>
            </p:cNvPr>
            <p:cNvSpPr txBox="1"/>
            <p:nvPr/>
          </p:nvSpPr>
          <p:spPr>
            <a:xfrm>
              <a:off x="4431078" y="6298958"/>
              <a:ext cx="44114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2016</a:t>
              </a:r>
            </a:p>
          </p:txBody>
        </p:sp>
        <p:sp>
          <p:nvSpPr>
            <p:cNvPr id="43" name="TextBox 42">
              <a:extLst>
                <a:ext uri="{FF2B5EF4-FFF2-40B4-BE49-F238E27FC236}">
                  <a16:creationId xmlns:a16="http://schemas.microsoft.com/office/drawing/2014/main" id="{693858A3-BD89-86F8-4F28-F1EBFE0C2B69}"/>
                </a:ext>
              </a:extLst>
            </p:cNvPr>
            <p:cNvSpPr txBox="1"/>
            <p:nvPr/>
          </p:nvSpPr>
          <p:spPr>
            <a:xfrm>
              <a:off x="5236180" y="6298958"/>
              <a:ext cx="44114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2017</a:t>
              </a:r>
            </a:p>
          </p:txBody>
        </p:sp>
        <p:sp>
          <p:nvSpPr>
            <p:cNvPr id="44" name="TextBox 43">
              <a:extLst>
                <a:ext uri="{FF2B5EF4-FFF2-40B4-BE49-F238E27FC236}">
                  <a16:creationId xmlns:a16="http://schemas.microsoft.com/office/drawing/2014/main" id="{5D797486-663D-8FAD-96D3-96E8A424460C}"/>
                </a:ext>
              </a:extLst>
            </p:cNvPr>
            <p:cNvSpPr txBox="1"/>
            <p:nvPr/>
          </p:nvSpPr>
          <p:spPr>
            <a:xfrm>
              <a:off x="6041282" y="6298958"/>
              <a:ext cx="44114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2018</a:t>
              </a:r>
            </a:p>
          </p:txBody>
        </p:sp>
        <p:sp>
          <p:nvSpPr>
            <p:cNvPr id="45" name="TextBox 44">
              <a:extLst>
                <a:ext uri="{FF2B5EF4-FFF2-40B4-BE49-F238E27FC236}">
                  <a16:creationId xmlns:a16="http://schemas.microsoft.com/office/drawing/2014/main" id="{7A82D447-070B-E1D2-941A-69710F64F5EF}"/>
                </a:ext>
              </a:extLst>
            </p:cNvPr>
            <p:cNvSpPr txBox="1"/>
            <p:nvPr/>
          </p:nvSpPr>
          <p:spPr>
            <a:xfrm>
              <a:off x="6846384" y="6298958"/>
              <a:ext cx="44114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2019</a:t>
              </a:r>
            </a:p>
          </p:txBody>
        </p:sp>
        <p:sp>
          <p:nvSpPr>
            <p:cNvPr id="46" name="TextBox 45">
              <a:extLst>
                <a:ext uri="{FF2B5EF4-FFF2-40B4-BE49-F238E27FC236}">
                  <a16:creationId xmlns:a16="http://schemas.microsoft.com/office/drawing/2014/main" id="{18A9959A-FB48-6ECA-17CD-B0D20F15EC01}"/>
                </a:ext>
              </a:extLst>
            </p:cNvPr>
            <p:cNvSpPr txBox="1"/>
            <p:nvPr/>
          </p:nvSpPr>
          <p:spPr>
            <a:xfrm>
              <a:off x="7651486" y="6298958"/>
              <a:ext cx="44114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2020</a:t>
              </a:r>
            </a:p>
          </p:txBody>
        </p:sp>
        <p:sp>
          <p:nvSpPr>
            <p:cNvPr id="47" name="TextBox 46">
              <a:extLst>
                <a:ext uri="{FF2B5EF4-FFF2-40B4-BE49-F238E27FC236}">
                  <a16:creationId xmlns:a16="http://schemas.microsoft.com/office/drawing/2014/main" id="{FEF5A19D-944B-F5BA-4A2A-4A2F9CB24AB1}"/>
                </a:ext>
              </a:extLst>
            </p:cNvPr>
            <p:cNvSpPr txBox="1"/>
            <p:nvPr/>
          </p:nvSpPr>
          <p:spPr>
            <a:xfrm>
              <a:off x="8456588" y="6298958"/>
              <a:ext cx="44114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2021</a:t>
              </a:r>
            </a:p>
          </p:txBody>
        </p:sp>
        <p:sp>
          <p:nvSpPr>
            <p:cNvPr id="48" name="TextBox 47">
              <a:extLst>
                <a:ext uri="{FF2B5EF4-FFF2-40B4-BE49-F238E27FC236}">
                  <a16:creationId xmlns:a16="http://schemas.microsoft.com/office/drawing/2014/main" id="{AE4A85E5-6563-9A85-0E61-F333AFC05FBB}"/>
                </a:ext>
              </a:extLst>
            </p:cNvPr>
            <p:cNvSpPr txBox="1"/>
            <p:nvPr/>
          </p:nvSpPr>
          <p:spPr>
            <a:xfrm>
              <a:off x="9261691" y="6298958"/>
              <a:ext cx="44114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2022</a:t>
              </a:r>
            </a:p>
          </p:txBody>
        </p:sp>
        <p:sp>
          <p:nvSpPr>
            <p:cNvPr id="49" name="TextBox 48">
              <a:extLst>
                <a:ext uri="{FF2B5EF4-FFF2-40B4-BE49-F238E27FC236}">
                  <a16:creationId xmlns:a16="http://schemas.microsoft.com/office/drawing/2014/main" id="{A7F5BAAB-4221-BA78-0EC5-B746307332C1}"/>
                </a:ext>
              </a:extLst>
            </p:cNvPr>
            <p:cNvSpPr txBox="1"/>
            <p:nvPr/>
          </p:nvSpPr>
          <p:spPr>
            <a:xfrm>
              <a:off x="10066794" y="6298958"/>
              <a:ext cx="44114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2023</a:t>
              </a:r>
            </a:p>
          </p:txBody>
        </p:sp>
        <p:sp>
          <p:nvSpPr>
            <p:cNvPr id="50" name="TextBox 49">
              <a:extLst>
                <a:ext uri="{FF2B5EF4-FFF2-40B4-BE49-F238E27FC236}">
                  <a16:creationId xmlns:a16="http://schemas.microsoft.com/office/drawing/2014/main" id="{0E8916F8-0B75-C823-7DCF-179329FF37C8}"/>
                </a:ext>
              </a:extLst>
            </p:cNvPr>
            <p:cNvSpPr txBox="1"/>
            <p:nvPr/>
          </p:nvSpPr>
          <p:spPr>
            <a:xfrm>
              <a:off x="10871900" y="6298958"/>
              <a:ext cx="44114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2024</a:t>
              </a:r>
            </a:p>
          </p:txBody>
        </p:sp>
      </p:grpSp>
      <p:cxnSp>
        <p:nvCxnSpPr>
          <p:cNvPr id="51" name="Straight Arrow Connector 50">
            <a:extLst>
              <a:ext uri="{FF2B5EF4-FFF2-40B4-BE49-F238E27FC236}">
                <a16:creationId xmlns:a16="http://schemas.microsoft.com/office/drawing/2014/main" id="{D3E58056-AF5A-174D-CDF0-F78D2E8D60AC}"/>
              </a:ext>
            </a:extLst>
          </p:cNvPr>
          <p:cNvCxnSpPr>
            <a:cxnSpLocks/>
          </p:cNvCxnSpPr>
          <p:nvPr/>
        </p:nvCxnSpPr>
        <p:spPr>
          <a:xfrm>
            <a:off x="711652" y="4880739"/>
            <a:ext cx="0" cy="374336"/>
          </a:xfrm>
          <a:prstGeom prst="straightConnector1">
            <a:avLst/>
          </a:prstGeom>
          <a:ln w="6350">
            <a:solidFill>
              <a:schemeClr val="accent3"/>
            </a:solidFill>
            <a:prstDash val="solid"/>
            <a:tailEnd type="triangle"/>
          </a:ln>
          <a:effectLst/>
        </p:spPr>
        <p:style>
          <a:lnRef idx="2">
            <a:schemeClr val="accent1"/>
          </a:lnRef>
          <a:fillRef idx="0">
            <a:schemeClr val="accent1"/>
          </a:fillRef>
          <a:effectRef idx="1">
            <a:schemeClr val="accent1"/>
          </a:effectRef>
          <a:fontRef idx="minor">
            <a:schemeClr val="tx1"/>
          </a:fontRef>
        </p:style>
      </p:cxnSp>
      <p:sp>
        <p:nvSpPr>
          <p:cNvPr id="52" name="TextBox 51">
            <a:extLst>
              <a:ext uri="{FF2B5EF4-FFF2-40B4-BE49-F238E27FC236}">
                <a16:creationId xmlns:a16="http://schemas.microsoft.com/office/drawing/2014/main" id="{721EAEBB-1EDC-1DBA-7B68-A7E38768AB77}"/>
              </a:ext>
            </a:extLst>
          </p:cNvPr>
          <p:cNvSpPr txBox="1"/>
          <p:nvPr/>
        </p:nvSpPr>
        <p:spPr>
          <a:xfrm>
            <a:off x="431141" y="4417284"/>
            <a:ext cx="562975" cy="430887"/>
          </a:xfrm>
          <a:prstGeom prst="rect">
            <a:avLst/>
          </a:prstGeom>
          <a:solidFill>
            <a:schemeClr val="tx1"/>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Total</a:t>
            </a:r>
          </a:p>
          <a:p>
            <a:pPr marL="0" marR="0" lvl="0" indent="0" algn="ctr" defTabSz="914400" rtl="0" eaLnBrk="1" fontAlgn="auto" latinLnBrk="0" hangingPunct="1">
              <a:lnSpc>
                <a:spcPct val="100000"/>
              </a:lnSpc>
              <a:spcBef>
                <a:spcPts val="0"/>
              </a:spcBef>
              <a:spcAft>
                <a:spcPts val="0"/>
              </a:spcAft>
              <a:buClrTx/>
              <a:buSzTx/>
              <a:buFontTx/>
              <a:buNone/>
              <a:tabLst/>
              <a:defRPr/>
            </a:pPr>
            <a:r>
              <a:rPr lang="en-IN" sz="1100" dirty="0">
                <a:solidFill>
                  <a:prstClr val="black"/>
                </a:solidFill>
                <a:latin typeface="Arial Narrow" panose="020B0606020202030204" pitchFamily="34" charset="0"/>
              </a:rPr>
              <a:t>i</a:t>
            </a:r>
            <a:r>
              <a:rPr kumimoji="0" lang="en-IN" sz="1100" b="0" i="0" u="none" strike="noStrike" kern="1200" cap="none" spc="0" normalizeH="0" baseline="0" noProof="0" dirty="0" err="1">
                <a:ln>
                  <a:noFill/>
                </a:ln>
                <a:solidFill>
                  <a:prstClr val="black"/>
                </a:solidFill>
                <a:effectLst/>
                <a:uLnTx/>
                <a:uFillTx/>
                <a:latin typeface="Arial Narrow" panose="020B0606020202030204" pitchFamily="34" charset="0"/>
                <a:ea typeface="+mn-ea"/>
                <a:cs typeface="+mn-cs"/>
              </a:rPr>
              <a:t>mports</a:t>
            </a:r>
            <a:endPar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p:txBody>
      </p:sp>
      <p:sp>
        <p:nvSpPr>
          <p:cNvPr id="53" name="TextBox 52">
            <a:extLst>
              <a:ext uri="{FF2B5EF4-FFF2-40B4-BE49-F238E27FC236}">
                <a16:creationId xmlns:a16="http://schemas.microsoft.com/office/drawing/2014/main" id="{BA2DDAA6-E1D7-3061-E189-83A63FF9B536}"/>
              </a:ext>
            </a:extLst>
          </p:cNvPr>
          <p:cNvSpPr txBox="1"/>
          <p:nvPr/>
        </p:nvSpPr>
        <p:spPr>
          <a:xfrm>
            <a:off x="518492" y="5255075"/>
            <a:ext cx="37702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127</a:t>
            </a:r>
          </a:p>
        </p:txBody>
      </p:sp>
      <p:sp>
        <p:nvSpPr>
          <p:cNvPr id="54" name="TextBox 53">
            <a:extLst>
              <a:ext uri="{FF2B5EF4-FFF2-40B4-BE49-F238E27FC236}">
                <a16:creationId xmlns:a16="http://schemas.microsoft.com/office/drawing/2014/main" id="{02B8E48B-D173-4234-460E-79C62D9BD1A5}"/>
              </a:ext>
            </a:extLst>
          </p:cNvPr>
          <p:cNvSpPr txBox="1"/>
          <p:nvPr/>
        </p:nvSpPr>
        <p:spPr>
          <a:xfrm>
            <a:off x="971870" y="6819708"/>
            <a:ext cx="24878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0</a:t>
            </a:r>
          </a:p>
        </p:txBody>
      </p:sp>
      <p:sp>
        <p:nvSpPr>
          <p:cNvPr id="55" name="TextBox 54">
            <a:extLst>
              <a:ext uri="{FF2B5EF4-FFF2-40B4-BE49-F238E27FC236}">
                <a16:creationId xmlns:a16="http://schemas.microsoft.com/office/drawing/2014/main" id="{7B236AFA-B598-B68E-DBE3-F31C75CE8E02}"/>
              </a:ext>
            </a:extLst>
          </p:cNvPr>
          <p:cNvSpPr txBox="1"/>
          <p:nvPr/>
        </p:nvSpPr>
        <p:spPr>
          <a:xfrm>
            <a:off x="1796653" y="6822117"/>
            <a:ext cx="24878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0</a:t>
            </a:r>
          </a:p>
        </p:txBody>
      </p:sp>
      <p:sp>
        <p:nvSpPr>
          <p:cNvPr id="56" name="TextBox 55">
            <a:extLst>
              <a:ext uri="{FF2B5EF4-FFF2-40B4-BE49-F238E27FC236}">
                <a16:creationId xmlns:a16="http://schemas.microsoft.com/office/drawing/2014/main" id="{5ACA292B-4784-4CF6-B57E-06D5BF2F7E83}"/>
              </a:ext>
            </a:extLst>
          </p:cNvPr>
          <p:cNvSpPr txBox="1"/>
          <p:nvPr/>
        </p:nvSpPr>
        <p:spPr>
          <a:xfrm>
            <a:off x="2573998" y="6822117"/>
            <a:ext cx="24878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0</a:t>
            </a:r>
          </a:p>
        </p:txBody>
      </p:sp>
      <p:sp>
        <p:nvSpPr>
          <p:cNvPr id="57" name="TextBox 56">
            <a:extLst>
              <a:ext uri="{FF2B5EF4-FFF2-40B4-BE49-F238E27FC236}">
                <a16:creationId xmlns:a16="http://schemas.microsoft.com/office/drawing/2014/main" id="{501D2FF3-1806-7153-A143-0FCCD5198024}"/>
              </a:ext>
            </a:extLst>
          </p:cNvPr>
          <p:cNvSpPr txBox="1"/>
          <p:nvPr/>
        </p:nvSpPr>
        <p:spPr>
          <a:xfrm>
            <a:off x="3384739" y="6819708"/>
            <a:ext cx="24878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0</a:t>
            </a:r>
          </a:p>
        </p:txBody>
      </p:sp>
      <p:sp>
        <p:nvSpPr>
          <p:cNvPr id="58" name="TextBox 57">
            <a:extLst>
              <a:ext uri="{FF2B5EF4-FFF2-40B4-BE49-F238E27FC236}">
                <a16:creationId xmlns:a16="http://schemas.microsoft.com/office/drawing/2014/main" id="{97F5A3E2-B472-52C9-70DF-0843448DF7CE}"/>
              </a:ext>
            </a:extLst>
          </p:cNvPr>
          <p:cNvSpPr txBox="1"/>
          <p:nvPr/>
        </p:nvSpPr>
        <p:spPr>
          <a:xfrm>
            <a:off x="4179568" y="6811956"/>
            <a:ext cx="24878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0</a:t>
            </a:r>
          </a:p>
        </p:txBody>
      </p:sp>
      <p:sp>
        <p:nvSpPr>
          <p:cNvPr id="59" name="TextBox 58">
            <a:extLst>
              <a:ext uri="{FF2B5EF4-FFF2-40B4-BE49-F238E27FC236}">
                <a16:creationId xmlns:a16="http://schemas.microsoft.com/office/drawing/2014/main" id="{EF286F9B-C8ED-C647-6D6F-E5122B8DC312}"/>
              </a:ext>
            </a:extLst>
          </p:cNvPr>
          <p:cNvSpPr txBox="1"/>
          <p:nvPr/>
        </p:nvSpPr>
        <p:spPr>
          <a:xfrm>
            <a:off x="4983044" y="6811956"/>
            <a:ext cx="24878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1</a:t>
            </a:r>
          </a:p>
        </p:txBody>
      </p:sp>
      <p:sp>
        <p:nvSpPr>
          <p:cNvPr id="60" name="TextBox 59">
            <a:extLst>
              <a:ext uri="{FF2B5EF4-FFF2-40B4-BE49-F238E27FC236}">
                <a16:creationId xmlns:a16="http://schemas.microsoft.com/office/drawing/2014/main" id="{326AD311-E813-56ED-BFAE-096C832A851A}"/>
              </a:ext>
            </a:extLst>
          </p:cNvPr>
          <p:cNvSpPr txBox="1"/>
          <p:nvPr/>
        </p:nvSpPr>
        <p:spPr>
          <a:xfrm>
            <a:off x="5794982" y="6799388"/>
            <a:ext cx="24878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1</a:t>
            </a:r>
          </a:p>
        </p:txBody>
      </p:sp>
      <p:sp>
        <p:nvSpPr>
          <p:cNvPr id="61" name="TextBox 60">
            <a:extLst>
              <a:ext uri="{FF2B5EF4-FFF2-40B4-BE49-F238E27FC236}">
                <a16:creationId xmlns:a16="http://schemas.microsoft.com/office/drawing/2014/main" id="{39B5FF71-63CB-75E3-4D35-3816DA7ABF47}"/>
              </a:ext>
            </a:extLst>
          </p:cNvPr>
          <p:cNvSpPr txBox="1"/>
          <p:nvPr/>
        </p:nvSpPr>
        <p:spPr>
          <a:xfrm>
            <a:off x="6606746" y="6789228"/>
            <a:ext cx="24878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2</a:t>
            </a:r>
          </a:p>
        </p:txBody>
      </p:sp>
      <p:sp>
        <p:nvSpPr>
          <p:cNvPr id="62" name="TextBox 61">
            <a:extLst>
              <a:ext uri="{FF2B5EF4-FFF2-40B4-BE49-F238E27FC236}">
                <a16:creationId xmlns:a16="http://schemas.microsoft.com/office/drawing/2014/main" id="{C6C2CE91-3308-E2A8-C58B-7EF8A4F54FE5}"/>
              </a:ext>
            </a:extLst>
          </p:cNvPr>
          <p:cNvSpPr txBox="1"/>
          <p:nvPr/>
        </p:nvSpPr>
        <p:spPr>
          <a:xfrm>
            <a:off x="7371975" y="6794721"/>
            <a:ext cx="24878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2</a:t>
            </a:r>
          </a:p>
        </p:txBody>
      </p:sp>
      <p:sp>
        <p:nvSpPr>
          <p:cNvPr id="147" name="TextBox 146">
            <a:extLst>
              <a:ext uri="{FF2B5EF4-FFF2-40B4-BE49-F238E27FC236}">
                <a16:creationId xmlns:a16="http://schemas.microsoft.com/office/drawing/2014/main" id="{13E04541-8025-7B0F-2C95-B2509443F681}"/>
              </a:ext>
            </a:extLst>
          </p:cNvPr>
          <p:cNvSpPr txBox="1"/>
          <p:nvPr/>
        </p:nvSpPr>
        <p:spPr>
          <a:xfrm>
            <a:off x="8198679" y="6767347"/>
            <a:ext cx="24878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5</a:t>
            </a:r>
          </a:p>
        </p:txBody>
      </p:sp>
      <p:sp>
        <p:nvSpPr>
          <p:cNvPr id="148" name="TextBox 147">
            <a:extLst>
              <a:ext uri="{FF2B5EF4-FFF2-40B4-BE49-F238E27FC236}">
                <a16:creationId xmlns:a16="http://schemas.microsoft.com/office/drawing/2014/main" id="{2417B9F4-E93D-D2C3-D6DA-7AE38738B225}"/>
              </a:ext>
            </a:extLst>
          </p:cNvPr>
          <p:cNvSpPr txBox="1"/>
          <p:nvPr/>
        </p:nvSpPr>
        <p:spPr>
          <a:xfrm>
            <a:off x="8978372" y="6722315"/>
            <a:ext cx="24878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8</a:t>
            </a:r>
          </a:p>
        </p:txBody>
      </p:sp>
      <p:sp>
        <p:nvSpPr>
          <p:cNvPr id="149" name="TextBox 148">
            <a:extLst>
              <a:ext uri="{FF2B5EF4-FFF2-40B4-BE49-F238E27FC236}">
                <a16:creationId xmlns:a16="http://schemas.microsoft.com/office/drawing/2014/main" id="{E2003616-FD05-8816-4990-60B816CAA420}"/>
              </a:ext>
            </a:extLst>
          </p:cNvPr>
          <p:cNvSpPr txBox="1"/>
          <p:nvPr/>
        </p:nvSpPr>
        <p:spPr>
          <a:xfrm>
            <a:off x="9769004" y="6712155"/>
            <a:ext cx="24878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9</a:t>
            </a:r>
          </a:p>
        </p:txBody>
      </p:sp>
      <p:sp>
        <p:nvSpPr>
          <p:cNvPr id="150" name="TextBox 149">
            <a:extLst>
              <a:ext uri="{FF2B5EF4-FFF2-40B4-BE49-F238E27FC236}">
                <a16:creationId xmlns:a16="http://schemas.microsoft.com/office/drawing/2014/main" id="{75995606-2DEF-E008-6E10-2F247A9A5FDF}"/>
              </a:ext>
            </a:extLst>
          </p:cNvPr>
          <p:cNvSpPr txBox="1"/>
          <p:nvPr/>
        </p:nvSpPr>
        <p:spPr>
          <a:xfrm>
            <a:off x="1313045" y="5101398"/>
            <a:ext cx="37702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142</a:t>
            </a:r>
          </a:p>
        </p:txBody>
      </p:sp>
      <p:sp>
        <p:nvSpPr>
          <p:cNvPr id="151" name="TextBox 150">
            <a:extLst>
              <a:ext uri="{FF2B5EF4-FFF2-40B4-BE49-F238E27FC236}">
                <a16:creationId xmlns:a16="http://schemas.microsoft.com/office/drawing/2014/main" id="{04A550BC-ABBC-6024-2102-41A6E34AF378}"/>
              </a:ext>
            </a:extLst>
          </p:cNvPr>
          <p:cNvSpPr txBox="1"/>
          <p:nvPr/>
        </p:nvSpPr>
        <p:spPr>
          <a:xfrm>
            <a:off x="2145030" y="5235055"/>
            <a:ext cx="37702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129</a:t>
            </a:r>
          </a:p>
        </p:txBody>
      </p:sp>
      <p:sp>
        <p:nvSpPr>
          <p:cNvPr id="152" name="TextBox 151">
            <a:extLst>
              <a:ext uri="{FF2B5EF4-FFF2-40B4-BE49-F238E27FC236}">
                <a16:creationId xmlns:a16="http://schemas.microsoft.com/office/drawing/2014/main" id="{ACFA0453-C892-740D-D5D2-A68530B01B00}"/>
              </a:ext>
            </a:extLst>
          </p:cNvPr>
          <p:cNvSpPr txBox="1"/>
          <p:nvPr/>
        </p:nvSpPr>
        <p:spPr>
          <a:xfrm>
            <a:off x="2957433" y="5720490"/>
            <a:ext cx="312906" cy="261610"/>
          </a:xfrm>
          <a:prstGeom prst="rect">
            <a:avLst/>
          </a:prstGeom>
          <a:solidFill>
            <a:schemeClr val="tx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89</a:t>
            </a:r>
          </a:p>
        </p:txBody>
      </p:sp>
      <p:sp>
        <p:nvSpPr>
          <p:cNvPr id="153" name="TextBox 152">
            <a:extLst>
              <a:ext uri="{FF2B5EF4-FFF2-40B4-BE49-F238E27FC236}">
                <a16:creationId xmlns:a16="http://schemas.microsoft.com/office/drawing/2014/main" id="{FA235529-255E-05A8-E41B-F01AB3B23DAE}"/>
              </a:ext>
            </a:extLst>
          </p:cNvPr>
          <p:cNvSpPr txBox="1"/>
          <p:nvPr/>
        </p:nvSpPr>
        <p:spPr>
          <a:xfrm>
            <a:off x="4519552" y="5361454"/>
            <a:ext cx="37702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119</a:t>
            </a:r>
          </a:p>
        </p:txBody>
      </p:sp>
      <p:sp>
        <p:nvSpPr>
          <p:cNvPr id="154" name="TextBox 153">
            <a:extLst>
              <a:ext uri="{FF2B5EF4-FFF2-40B4-BE49-F238E27FC236}">
                <a16:creationId xmlns:a16="http://schemas.microsoft.com/office/drawing/2014/main" id="{270E0E52-6216-9803-288F-6B354A3815AF}"/>
              </a:ext>
            </a:extLst>
          </p:cNvPr>
          <p:cNvSpPr txBox="1"/>
          <p:nvPr/>
        </p:nvSpPr>
        <p:spPr>
          <a:xfrm>
            <a:off x="5324480" y="5255010"/>
            <a:ext cx="37702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128</a:t>
            </a:r>
          </a:p>
        </p:txBody>
      </p:sp>
      <p:sp>
        <p:nvSpPr>
          <p:cNvPr id="155" name="TextBox 154">
            <a:extLst>
              <a:ext uri="{FF2B5EF4-FFF2-40B4-BE49-F238E27FC236}">
                <a16:creationId xmlns:a16="http://schemas.microsoft.com/office/drawing/2014/main" id="{CE75BBA9-8BCB-67EF-058E-D1B033942718}"/>
              </a:ext>
            </a:extLst>
          </p:cNvPr>
          <p:cNvSpPr txBox="1"/>
          <p:nvPr/>
        </p:nvSpPr>
        <p:spPr>
          <a:xfrm>
            <a:off x="6112260" y="4888472"/>
            <a:ext cx="37702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156</a:t>
            </a:r>
          </a:p>
        </p:txBody>
      </p:sp>
      <p:sp>
        <p:nvSpPr>
          <p:cNvPr id="156" name="TextBox 155">
            <a:extLst>
              <a:ext uri="{FF2B5EF4-FFF2-40B4-BE49-F238E27FC236}">
                <a16:creationId xmlns:a16="http://schemas.microsoft.com/office/drawing/2014/main" id="{DDD242E5-1EDA-6DB3-6DAC-99268BAC205A}"/>
              </a:ext>
            </a:extLst>
          </p:cNvPr>
          <p:cNvSpPr txBox="1"/>
          <p:nvPr/>
        </p:nvSpPr>
        <p:spPr>
          <a:xfrm>
            <a:off x="6923160" y="4622626"/>
            <a:ext cx="37702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178</a:t>
            </a:r>
          </a:p>
        </p:txBody>
      </p:sp>
      <p:sp>
        <p:nvSpPr>
          <p:cNvPr id="157" name="TextBox 156">
            <a:extLst>
              <a:ext uri="{FF2B5EF4-FFF2-40B4-BE49-F238E27FC236}">
                <a16:creationId xmlns:a16="http://schemas.microsoft.com/office/drawing/2014/main" id="{6925638C-9D51-0D92-FD3B-8EB793E54ACF}"/>
              </a:ext>
            </a:extLst>
          </p:cNvPr>
          <p:cNvSpPr txBox="1"/>
          <p:nvPr/>
        </p:nvSpPr>
        <p:spPr>
          <a:xfrm>
            <a:off x="7743821" y="3621790"/>
            <a:ext cx="37702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261</a:t>
            </a:r>
          </a:p>
        </p:txBody>
      </p:sp>
      <p:sp>
        <p:nvSpPr>
          <p:cNvPr id="158" name="TextBox 157">
            <a:extLst>
              <a:ext uri="{FF2B5EF4-FFF2-40B4-BE49-F238E27FC236}">
                <a16:creationId xmlns:a16="http://schemas.microsoft.com/office/drawing/2014/main" id="{481CBE08-6850-671E-A7A2-35BF592D8415}"/>
              </a:ext>
            </a:extLst>
          </p:cNvPr>
          <p:cNvSpPr txBox="1"/>
          <p:nvPr/>
        </p:nvSpPr>
        <p:spPr>
          <a:xfrm>
            <a:off x="8541314" y="4163024"/>
            <a:ext cx="37702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217</a:t>
            </a:r>
          </a:p>
        </p:txBody>
      </p:sp>
      <p:sp>
        <p:nvSpPr>
          <p:cNvPr id="159" name="TextBox 158">
            <a:extLst>
              <a:ext uri="{FF2B5EF4-FFF2-40B4-BE49-F238E27FC236}">
                <a16:creationId xmlns:a16="http://schemas.microsoft.com/office/drawing/2014/main" id="{DF063E4A-AB09-6FFB-3A8A-8693C2DAFD3B}"/>
              </a:ext>
            </a:extLst>
          </p:cNvPr>
          <p:cNvSpPr txBox="1"/>
          <p:nvPr/>
        </p:nvSpPr>
        <p:spPr>
          <a:xfrm>
            <a:off x="9338070" y="4044478"/>
            <a:ext cx="37702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225</a:t>
            </a:r>
          </a:p>
        </p:txBody>
      </p:sp>
      <p:sp>
        <p:nvSpPr>
          <p:cNvPr id="160" name="TextBox 159">
            <a:extLst>
              <a:ext uri="{FF2B5EF4-FFF2-40B4-BE49-F238E27FC236}">
                <a16:creationId xmlns:a16="http://schemas.microsoft.com/office/drawing/2014/main" id="{BC7F1015-2349-BB77-32F2-3C036F150007}"/>
              </a:ext>
            </a:extLst>
          </p:cNvPr>
          <p:cNvSpPr txBox="1"/>
          <p:nvPr/>
        </p:nvSpPr>
        <p:spPr>
          <a:xfrm>
            <a:off x="3762218" y="5730650"/>
            <a:ext cx="312906" cy="261610"/>
          </a:xfrm>
          <a:prstGeom prst="rect">
            <a:avLst/>
          </a:prstGeom>
          <a:solidFill>
            <a:schemeClr val="tx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89</a:t>
            </a:r>
          </a:p>
        </p:txBody>
      </p:sp>
      <p:sp>
        <p:nvSpPr>
          <p:cNvPr id="161" name="TextBox 160">
            <a:extLst>
              <a:ext uri="{FF2B5EF4-FFF2-40B4-BE49-F238E27FC236}">
                <a16:creationId xmlns:a16="http://schemas.microsoft.com/office/drawing/2014/main" id="{8386A94B-DDA2-202C-8E1B-98F4D02260AC}"/>
              </a:ext>
            </a:extLst>
          </p:cNvPr>
          <p:cNvSpPr txBox="1"/>
          <p:nvPr/>
        </p:nvSpPr>
        <p:spPr>
          <a:xfrm>
            <a:off x="898498" y="6040775"/>
            <a:ext cx="408451" cy="338554"/>
          </a:xfrm>
          <a:prstGeom prst="rect">
            <a:avLst/>
          </a:prstGeom>
          <a:solidFill>
            <a:schemeClr val="tx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Total</a:t>
            </a:r>
          </a:p>
          <a:p>
            <a:pPr marL="0" marR="0" lvl="0" indent="0" algn="ctr" defTabSz="914400" rtl="0" eaLnBrk="1" fontAlgn="auto" latinLnBrk="0" hangingPunct="1">
              <a:lnSpc>
                <a:spcPct val="100000"/>
              </a:lnSpc>
              <a:spcBef>
                <a:spcPts val="0"/>
              </a:spcBef>
              <a:spcAft>
                <a:spcPts val="0"/>
              </a:spcAft>
              <a:buClrTx/>
              <a:buSzTx/>
              <a:buFontTx/>
              <a:buNone/>
              <a:tabLst/>
              <a:defRPr/>
            </a:pPr>
            <a:r>
              <a:rPr lang="en-IN" sz="1100" dirty="0">
                <a:solidFill>
                  <a:prstClr val="black"/>
                </a:solidFill>
                <a:latin typeface="Arial Narrow" panose="020B0606020202030204" pitchFamily="34" charset="0"/>
              </a:rPr>
              <a:t>e</a:t>
            </a:r>
            <a:r>
              <a:rPr kumimoji="0" lang="en-IN" sz="1100" b="0" i="0" u="none" strike="noStrike" kern="1200" cap="none" spc="0" normalizeH="0" baseline="0" noProof="0" dirty="0" err="1">
                <a:ln>
                  <a:noFill/>
                </a:ln>
                <a:solidFill>
                  <a:prstClr val="black"/>
                </a:solidFill>
                <a:effectLst/>
                <a:uLnTx/>
                <a:uFillTx/>
                <a:latin typeface="Arial Narrow" panose="020B0606020202030204" pitchFamily="34" charset="0"/>
                <a:ea typeface="+mn-ea"/>
                <a:cs typeface="+mn-cs"/>
              </a:rPr>
              <a:t>xports</a:t>
            </a:r>
            <a:endPar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p:txBody>
      </p:sp>
      <p:sp>
        <p:nvSpPr>
          <p:cNvPr id="162" name="TextBox 161">
            <a:extLst>
              <a:ext uri="{FF2B5EF4-FFF2-40B4-BE49-F238E27FC236}">
                <a16:creationId xmlns:a16="http://schemas.microsoft.com/office/drawing/2014/main" id="{1DEEC4C7-EA4E-9A77-B478-E1DF4A54CE59}"/>
              </a:ext>
            </a:extLst>
          </p:cNvPr>
          <p:cNvSpPr txBox="1"/>
          <p:nvPr/>
        </p:nvSpPr>
        <p:spPr>
          <a:xfrm>
            <a:off x="702171" y="2801887"/>
            <a:ext cx="607859"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Imports</a:t>
            </a:r>
            <a:endParaRPr kumimoji="0" lang="en-IN" sz="12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p:txBody>
      </p:sp>
      <p:sp>
        <p:nvSpPr>
          <p:cNvPr id="163" name="TextBox 162">
            <a:extLst>
              <a:ext uri="{FF2B5EF4-FFF2-40B4-BE49-F238E27FC236}">
                <a16:creationId xmlns:a16="http://schemas.microsoft.com/office/drawing/2014/main" id="{0237D0E6-9BB7-52E0-6E0C-3C43E48F6A88}"/>
              </a:ext>
            </a:extLst>
          </p:cNvPr>
          <p:cNvSpPr txBox="1"/>
          <p:nvPr/>
        </p:nvSpPr>
        <p:spPr>
          <a:xfrm>
            <a:off x="10143293" y="4017323"/>
            <a:ext cx="37702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228</a:t>
            </a:r>
          </a:p>
        </p:txBody>
      </p:sp>
      <p:sp>
        <p:nvSpPr>
          <p:cNvPr id="164" name="TextBox 163">
            <a:extLst>
              <a:ext uri="{FF2B5EF4-FFF2-40B4-BE49-F238E27FC236}">
                <a16:creationId xmlns:a16="http://schemas.microsoft.com/office/drawing/2014/main" id="{FCDB2F4A-0029-E9C7-2DDD-25011C5F7805}"/>
              </a:ext>
            </a:extLst>
          </p:cNvPr>
          <p:cNvSpPr txBox="1"/>
          <p:nvPr/>
        </p:nvSpPr>
        <p:spPr>
          <a:xfrm>
            <a:off x="10602148" y="6749503"/>
            <a:ext cx="24878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5</a:t>
            </a:r>
          </a:p>
        </p:txBody>
      </p:sp>
      <p:sp>
        <p:nvSpPr>
          <p:cNvPr id="165" name="Rectangle 164">
            <a:extLst>
              <a:ext uri="{FF2B5EF4-FFF2-40B4-BE49-F238E27FC236}">
                <a16:creationId xmlns:a16="http://schemas.microsoft.com/office/drawing/2014/main" id="{2A94D796-0EE7-7EB0-3871-BFE797B497C3}"/>
              </a:ext>
            </a:extLst>
          </p:cNvPr>
          <p:cNvSpPr/>
          <p:nvPr/>
        </p:nvSpPr>
        <p:spPr>
          <a:xfrm>
            <a:off x="572880" y="3020631"/>
            <a:ext cx="10228140" cy="666392"/>
          </a:xfrm>
          <a:prstGeom prst="rect">
            <a:avLst/>
          </a:prstGeom>
          <a:solidFill>
            <a:schemeClr val="tx1"/>
          </a:solidFill>
          <a:ln w="3175">
            <a:no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a:p>
        </p:txBody>
      </p:sp>
      <p:sp>
        <p:nvSpPr>
          <p:cNvPr id="166" name="TextBox 165">
            <a:extLst>
              <a:ext uri="{FF2B5EF4-FFF2-40B4-BE49-F238E27FC236}">
                <a16:creationId xmlns:a16="http://schemas.microsoft.com/office/drawing/2014/main" id="{82EE1098-DF0F-99F0-DC76-0E4E397B4555}"/>
              </a:ext>
            </a:extLst>
          </p:cNvPr>
          <p:cNvSpPr txBox="1"/>
          <p:nvPr/>
        </p:nvSpPr>
        <p:spPr>
          <a:xfrm>
            <a:off x="1890168" y="3055398"/>
            <a:ext cx="404278" cy="253916"/>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050" dirty="0">
                <a:solidFill>
                  <a:prstClr val="black"/>
                </a:solidFill>
                <a:latin typeface="Arial Narrow" panose="020B0606020202030204" pitchFamily="34" charset="0"/>
              </a:rPr>
              <a:t>4</a:t>
            </a:r>
            <a:r>
              <a:rPr kumimoji="0" lang="en-IN" sz="105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a:t>
            </a:r>
          </a:p>
        </p:txBody>
      </p:sp>
      <p:sp>
        <p:nvSpPr>
          <p:cNvPr id="167" name="TextBox 166">
            <a:extLst>
              <a:ext uri="{FF2B5EF4-FFF2-40B4-BE49-F238E27FC236}">
                <a16:creationId xmlns:a16="http://schemas.microsoft.com/office/drawing/2014/main" id="{474D68A5-F49C-B73E-ABD1-9BCC2BA86166}"/>
              </a:ext>
            </a:extLst>
          </p:cNvPr>
          <p:cNvSpPr txBox="1"/>
          <p:nvPr/>
        </p:nvSpPr>
        <p:spPr>
          <a:xfrm>
            <a:off x="2746385" y="3056705"/>
            <a:ext cx="404278" cy="253916"/>
          </a:xfrm>
          <a:prstGeom prst="rect">
            <a:avLst/>
          </a:prstGeom>
          <a:solidFill>
            <a:schemeClr val="tx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05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12%</a:t>
            </a:r>
          </a:p>
        </p:txBody>
      </p:sp>
      <p:sp>
        <p:nvSpPr>
          <p:cNvPr id="168" name="TextBox 167">
            <a:extLst>
              <a:ext uri="{FF2B5EF4-FFF2-40B4-BE49-F238E27FC236}">
                <a16:creationId xmlns:a16="http://schemas.microsoft.com/office/drawing/2014/main" id="{6D7BC3B3-6A45-B48D-FD9B-DE6C6D685C56}"/>
              </a:ext>
            </a:extLst>
          </p:cNvPr>
          <p:cNvSpPr txBox="1"/>
          <p:nvPr/>
        </p:nvSpPr>
        <p:spPr>
          <a:xfrm>
            <a:off x="3802690" y="3057575"/>
            <a:ext cx="404278" cy="253916"/>
          </a:xfrm>
          <a:prstGeom prst="rect">
            <a:avLst/>
          </a:prstGeom>
          <a:solidFill>
            <a:schemeClr val="tx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05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18%</a:t>
            </a:r>
          </a:p>
        </p:txBody>
      </p:sp>
      <p:sp>
        <p:nvSpPr>
          <p:cNvPr id="169" name="TextBox 168">
            <a:extLst>
              <a:ext uri="{FF2B5EF4-FFF2-40B4-BE49-F238E27FC236}">
                <a16:creationId xmlns:a16="http://schemas.microsoft.com/office/drawing/2014/main" id="{B3A8BD76-2698-4818-99F9-96876339B8E4}"/>
              </a:ext>
            </a:extLst>
          </p:cNvPr>
          <p:cNvSpPr txBox="1"/>
          <p:nvPr/>
        </p:nvSpPr>
        <p:spPr>
          <a:xfrm>
            <a:off x="4853653" y="3057440"/>
            <a:ext cx="433252" cy="253916"/>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050" dirty="0">
                <a:solidFill>
                  <a:prstClr val="black"/>
                </a:solidFill>
                <a:latin typeface="Arial Narrow" panose="020B0606020202030204" pitchFamily="34" charset="0"/>
              </a:rPr>
              <a:t>46</a:t>
            </a:r>
            <a:r>
              <a:rPr kumimoji="0" lang="en-IN" sz="105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a:t>
            </a:r>
          </a:p>
        </p:txBody>
      </p:sp>
      <p:sp>
        <p:nvSpPr>
          <p:cNvPr id="170" name="TextBox 169">
            <a:extLst>
              <a:ext uri="{FF2B5EF4-FFF2-40B4-BE49-F238E27FC236}">
                <a16:creationId xmlns:a16="http://schemas.microsoft.com/office/drawing/2014/main" id="{F7A25FD9-D581-98B5-9427-9489F4841E45}"/>
              </a:ext>
            </a:extLst>
          </p:cNvPr>
          <p:cNvSpPr txBox="1"/>
          <p:nvPr/>
        </p:nvSpPr>
        <p:spPr>
          <a:xfrm>
            <a:off x="5969658" y="3057900"/>
            <a:ext cx="441146" cy="253916"/>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050" dirty="0">
                <a:solidFill>
                  <a:prstClr val="black"/>
                </a:solidFill>
                <a:latin typeface="Arial Narrow" panose="020B0606020202030204" pitchFamily="34" charset="0"/>
              </a:rPr>
              <a:t>5</a:t>
            </a:r>
            <a:r>
              <a:rPr kumimoji="0" lang="en-IN" sz="105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a:t>
            </a:r>
          </a:p>
        </p:txBody>
      </p:sp>
      <p:sp>
        <p:nvSpPr>
          <p:cNvPr id="171" name="TextBox 170">
            <a:extLst>
              <a:ext uri="{FF2B5EF4-FFF2-40B4-BE49-F238E27FC236}">
                <a16:creationId xmlns:a16="http://schemas.microsoft.com/office/drawing/2014/main" id="{43F276CD-2FA7-C56D-CD9D-E0D31293F3F6}"/>
              </a:ext>
            </a:extLst>
          </p:cNvPr>
          <p:cNvSpPr txBox="1"/>
          <p:nvPr/>
        </p:nvSpPr>
        <p:spPr>
          <a:xfrm>
            <a:off x="6972097" y="3056285"/>
            <a:ext cx="404278" cy="253916"/>
          </a:xfrm>
          <a:prstGeom prst="rect">
            <a:avLst/>
          </a:prstGeom>
          <a:solidFill>
            <a:schemeClr val="tx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050" dirty="0">
                <a:solidFill>
                  <a:schemeClr val="bg1"/>
                </a:solidFill>
                <a:latin typeface="Arial Narrow" panose="020B0606020202030204" pitchFamily="34" charset="0"/>
              </a:rPr>
              <a:t>11</a:t>
            </a:r>
            <a:r>
              <a:rPr kumimoji="0" lang="en-IN" sz="1050" b="0" i="0" u="none" strike="noStrike" kern="1200" cap="none" spc="0" normalizeH="0" baseline="0" noProof="0" dirty="0">
                <a:ln>
                  <a:noFill/>
                </a:ln>
                <a:solidFill>
                  <a:schemeClr val="bg1"/>
                </a:solidFill>
                <a:effectLst/>
                <a:uLnTx/>
                <a:uFillTx/>
                <a:latin typeface="Arial Narrow" panose="020B0606020202030204" pitchFamily="34" charset="0"/>
                <a:ea typeface="+mn-ea"/>
                <a:cs typeface="+mn-cs"/>
              </a:rPr>
              <a:t>%</a:t>
            </a:r>
          </a:p>
        </p:txBody>
      </p:sp>
      <p:sp>
        <p:nvSpPr>
          <p:cNvPr id="172" name="TextBox 171">
            <a:extLst>
              <a:ext uri="{FF2B5EF4-FFF2-40B4-BE49-F238E27FC236}">
                <a16:creationId xmlns:a16="http://schemas.microsoft.com/office/drawing/2014/main" id="{B0FD21DC-820C-E274-9894-2771BE90D308}"/>
              </a:ext>
            </a:extLst>
          </p:cNvPr>
          <p:cNvSpPr txBox="1"/>
          <p:nvPr/>
        </p:nvSpPr>
        <p:spPr>
          <a:xfrm>
            <a:off x="7791256" y="3045631"/>
            <a:ext cx="434670" cy="253916"/>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050" dirty="0">
                <a:solidFill>
                  <a:srgbClr val="FF0000"/>
                </a:solidFill>
                <a:latin typeface="Arial Narrow" panose="020B0606020202030204" pitchFamily="34" charset="0"/>
              </a:rPr>
              <a:t>-5</a:t>
            </a:r>
            <a:r>
              <a:rPr kumimoji="0" lang="en-IN" sz="1050" b="0" i="0" u="none" strike="noStrike" kern="1200" cap="none" spc="0" normalizeH="0" baseline="0" noProof="0" dirty="0">
                <a:ln>
                  <a:noFill/>
                </a:ln>
                <a:solidFill>
                  <a:srgbClr val="FF0000"/>
                </a:solidFill>
                <a:effectLst/>
                <a:uLnTx/>
                <a:uFillTx/>
                <a:latin typeface="Arial Narrow" panose="020B0606020202030204" pitchFamily="34" charset="0"/>
                <a:ea typeface="+mn-ea"/>
                <a:cs typeface="+mn-cs"/>
              </a:rPr>
              <a:t>%</a:t>
            </a:r>
          </a:p>
        </p:txBody>
      </p:sp>
      <p:sp>
        <p:nvSpPr>
          <p:cNvPr id="173" name="TextBox 172">
            <a:extLst>
              <a:ext uri="{FF2B5EF4-FFF2-40B4-BE49-F238E27FC236}">
                <a16:creationId xmlns:a16="http://schemas.microsoft.com/office/drawing/2014/main" id="{C0A3D4F5-95B0-3819-289C-17CBF6864B54}"/>
              </a:ext>
            </a:extLst>
          </p:cNvPr>
          <p:cNvSpPr txBox="1"/>
          <p:nvPr/>
        </p:nvSpPr>
        <p:spPr>
          <a:xfrm>
            <a:off x="8680813" y="3062635"/>
            <a:ext cx="412172" cy="253916"/>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050" b="0" i="0" u="none" strike="noStrike" kern="1200" cap="none" spc="0" normalizeH="0" baseline="0" noProof="0" dirty="0">
                <a:ln>
                  <a:noFill/>
                </a:ln>
                <a:solidFill>
                  <a:srgbClr val="FF0000"/>
                </a:solidFill>
                <a:effectLst/>
                <a:uLnTx/>
                <a:uFillTx/>
                <a:latin typeface="Arial Narrow" panose="020B0606020202030204" pitchFamily="34" charset="0"/>
                <a:ea typeface="+mn-ea"/>
                <a:cs typeface="+mn-cs"/>
              </a:rPr>
              <a:t>-1%</a:t>
            </a:r>
          </a:p>
        </p:txBody>
      </p:sp>
      <p:sp>
        <p:nvSpPr>
          <p:cNvPr id="174" name="TextBox 173">
            <a:extLst>
              <a:ext uri="{FF2B5EF4-FFF2-40B4-BE49-F238E27FC236}">
                <a16:creationId xmlns:a16="http://schemas.microsoft.com/office/drawing/2014/main" id="{385D9ECA-3ED5-EBFC-6DFD-B0464234B8C4}"/>
              </a:ext>
            </a:extLst>
          </p:cNvPr>
          <p:cNvSpPr txBox="1"/>
          <p:nvPr/>
        </p:nvSpPr>
        <p:spPr>
          <a:xfrm>
            <a:off x="9482953" y="3062635"/>
            <a:ext cx="404278" cy="253916"/>
          </a:xfrm>
          <a:prstGeom prst="rect">
            <a:avLst/>
          </a:prstGeom>
          <a:solidFill>
            <a:schemeClr val="tx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05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16%</a:t>
            </a:r>
          </a:p>
        </p:txBody>
      </p:sp>
      <p:sp>
        <p:nvSpPr>
          <p:cNvPr id="175" name="TextBox 174">
            <a:extLst>
              <a:ext uri="{FF2B5EF4-FFF2-40B4-BE49-F238E27FC236}">
                <a16:creationId xmlns:a16="http://schemas.microsoft.com/office/drawing/2014/main" id="{D3916CCB-CC95-330E-A63B-9A2C35C7ECE1}"/>
              </a:ext>
            </a:extLst>
          </p:cNvPr>
          <p:cNvSpPr txBox="1"/>
          <p:nvPr/>
        </p:nvSpPr>
        <p:spPr>
          <a:xfrm>
            <a:off x="10311614" y="3049219"/>
            <a:ext cx="441146" cy="253916"/>
          </a:xfrm>
          <a:prstGeom prst="rect">
            <a:avLst/>
          </a:prstGeom>
          <a:solidFill>
            <a:schemeClr val="tx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050" b="0" i="0" u="none" strike="noStrike" kern="1200" cap="none" spc="0" normalizeH="0" baseline="0" noProof="0" dirty="0">
                <a:ln>
                  <a:noFill/>
                </a:ln>
                <a:solidFill>
                  <a:srgbClr val="FF0000"/>
                </a:solidFill>
                <a:effectLst/>
                <a:uLnTx/>
                <a:uFillTx/>
                <a:latin typeface="Arial Narrow" panose="020B0606020202030204" pitchFamily="34" charset="0"/>
                <a:ea typeface="+mn-ea"/>
                <a:cs typeface="+mn-cs"/>
              </a:rPr>
              <a:t>-</a:t>
            </a:r>
            <a:r>
              <a:rPr lang="en-IN" sz="1050" dirty="0">
                <a:solidFill>
                  <a:srgbClr val="FF0000"/>
                </a:solidFill>
                <a:latin typeface="Arial Narrow" panose="020B0606020202030204" pitchFamily="34" charset="0"/>
              </a:rPr>
              <a:t>43</a:t>
            </a:r>
            <a:r>
              <a:rPr kumimoji="0" lang="en-IN" sz="1050" b="0" i="0" u="none" strike="noStrike" kern="1200" cap="none" spc="0" normalizeH="0" baseline="0" noProof="0" dirty="0">
                <a:ln>
                  <a:noFill/>
                </a:ln>
                <a:solidFill>
                  <a:srgbClr val="FF0000"/>
                </a:solidFill>
                <a:effectLst/>
                <a:uLnTx/>
                <a:uFillTx/>
                <a:latin typeface="Arial Narrow" panose="020B0606020202030204" pitchFamily="34" charset="0"/>
                <a:ea typeface="+mn-ea"/>
                <a:cs typeface="+mn-cs"/>
              </a:rPr>
              <a:t>%</a:t>
            </a:r>
          </a:p>
        </p:txBody>
      </p:sp>
      <p:sp>
        <p:nvSpPr>
          <p:cNvPr id="176" name="TextBox 175">
            <a:extLst>
              <a:ext uri="{FF2B5EF4-FFF2-40B4-BE49-F238E27FC236}">
                <a16:creationId xmlns:a16="http://schemas.microsoft.com/office/drawing/2014/main" id="{1466C65F-5C42-C705-2F6D-12E5B0E22D12}"/>
              </a:ext>
            </a:extLst>
          </p:cNvPr>
          <p:cNvSpPr txBox="1"/>
          <p:nvPr/>
        </p:nvSpPr>
        <p:spPr>
          <a:xfrm>
            <a:off x="687288" y="3041784"/>
            <a:ext cx="1153250" cy="253916"/>
          </a:xfrm>
          <a:prstGeom prst="rect">
            <a:avLst/>
          </a:prstGeom>
          <a:noFill/>
        </p:spPr>
        <p:txBody>
          <a:bodyPr wrap="square" rtlCol="0"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IN" sz="105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CAGR (2014-2024)</a:t>
            </a:r>
          </a:p>
        </p:txBody>
      </p:sp>
      <p:sp>
        <p:nvSpPr>
          <p:cNvPr id="177" name="TextBox 176">
            <a:extLst>
              <a:ext uri="{FF2B5EF4-FFF2-40B4-BE49-F238E27FC236}">
                <a16:creationId xmlns:a16="http://schemas.microsoft.com/office/drawing/2014/main" id="{136B059E-EBD0-6B6B-D78F-4F7486599E47}"/>
              </a:ext>
            </a:extLst>
          </p:cNvPr>
          <p:cNvSpPr txBox="1"/>
          <p:nvPr/>
        </p:nvSpPr>
        <p:spPr>
          <a:xfrm>
            <a:off x="1847136" y="3374975"/>
            <a:ext cx="404278" cy="253916"/>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050" dirty="0">
                <a:solidFill>
                  <a:srgbClr val="FF0000"/>
                </a:solidFill>
                <a:latin typeface="Arial Narrow" panose="020B0606020202030204" pitchFamily="34" charset="0"/>
              </a:rPr>
              <a:t>-2</a:t>
            </a:r>
            <a:r>
              <a:rPr kumimoji="0" lang="en-IN" sz="1050" b="0" i="0" u="none" strike="noStrike" kern="1200" cap="none" spc="0" normalizeH="0" baseline="0" noProof="0" dirty="0">
                <a:ln>
                  <a:noFill/>
                </a:ln>
                <a:solidFill>
                  <a:srgbClr val="FF0000"/>
                </a:solidFill>
                <a:effectLst/>
                <a:uLnTx/>
                <a:uFillTx/>
                <a:latin typeface="Arial Narrow" panose="020B0606020202030204" pitchFamily="34" charset="0"/>
                <a:ea typeface="+mn-ea"/>
                <a:cs typeface="+mn-cs"/>
              </a:rPr>
              <a:t>%</a:t>
            </a:r>
          </a:p>
        </p:txBody>
      </p:sp>
      <p:sp>
        <p:nvSpPr>
          <p:cNvPr id="178" name="TextBox 177">
            <a:extLst>
              <a:ext uri="{FF2B5EF4-FFF2-40B4-BE49-F238E27FC236}">
                <a16:creationId xmlns:a16="http://schemas.microsoft.com/office/drawing/2014/main" id="{6F63BAD2-7ACC-B4FF-2065-D408ED4F4AE6}"/>
              </a:ext>
            </a:extLst>
          </p:cNvPr>
          <p:cNvSpPr txBox="1"/>
          <p:nvPr/>
        </p:nvSpPr>
        <p:spPr>
          <a:xfrm>
            <a:off x="2746385" y="3376282"/>
            <a:ext cx="404278" cy="253916"/>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050" dirty="0">
                <a:solidFill>
                  <a:prstClr val="black"/>
                </a:solidFill>
                <a:latin typeface="Arial Narrow" panose="020B0606020202030204" pitchFamily="34" charset="0"/>
              </a:rPr>
              <a:t>12</a:t>
            </a:r>
            <a:r>
              <a:rPr kumimoji="0" lang="en-IN" sz="105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a:t>
            </a:r>
          </a:p>
        </p:txBody>
      </p:sp>
      <p:sp>
        <p:nvSpPr>
          <p:cNvPr id="179" name="TextBox 178">
            <a:extLst>
              <a:ext uri="{FF2B5EF4-FFF2-40B4-BE49-F238E27FC236}">
                <a16:creationId xmlns:a16="http://schemas.microsoft.com/office/drawing/2014/main" id="{F3F22EB2-19C3-5374-B7DC-5DBDADB5950B}"/>
              </a:ext>
            </a:extLst>
          </p:cNvPr>
          <p:cNvSpPr txBox="1"/>
          <p:nvPr/>
        </p:nvSpPr>
        <p:spPr>
          <a:xfrm>
            <a:off x="3806812" y="3368797"/>
            <a:ext cx="404278" cy="253916"/>
          </a:xfrm>
          <a:prstGeom prst="rect">
            <a:avLst/>
          </a:prstGeom>
          <a:solidFill>
            <a:schemeClr val="tx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050" dirty="0">
                <a:solidFill>
                  <a:prstClr val="black"/>
                </a:solidFill>
                <a:latin typeface="Arial Narrow" panose="020B0606020202030204" pitchFamily="34" charset="0"/>
              </a:rPr>
              <a:t>23</a:t>
            </a:r>
            <a:r>
              <a:rPr kumimoji="0" lang="en-IN" sz="105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a:t>
            </a:r>
          </a:p>
        </p:txBody>
      </p:sp>
      <p:sp>
        <p:nvSpPr>
          <p:cNvPr id="180" name="TextBox 179">
            <a:extLst>
              <a:ext uri="{FF2B5EF4-FFF2-40B4-BE49-F238E27FC236}">
                <a16:creationId xmlns:a16="http://schemas.microsoft.com/office/drawing/2014/main" id="{7D04FC99-A62C-C6B4-F496-F256FF97693F}"/>
              </a:ext>
            </a:extLst>
          </p:cNvPr>
          <p:cNvSpPr txBox="1"/>
          <p:nvPr/>
        </p:nvSpPr>
        <p:spPr>
          <a:xfrm>
            <a:off x="4810621" y="3377017"/>
            <a:ext cx="441146" cy="253916"/>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050" b="0" i="0" u="none" strike="noStrike" kern="1200" cap="none" spc="0" normalizeH="0" baseline="0" noProof="0" dirty="0">
                <a:ln>
                  <a:noFill/>
                </a:ln>
                <a:solidFill>
                  <a:srgbClr val="FF0000"/>
                </a:solidFill>
                <a:effectLst/>
                <a:uLnTx/>
                <a:uFillTx/>
                <a:latin typeface="Arial Narrow" panose="020B0606020202030204" pitchFamily="34" charset="0"/>
                <a:ea typeface="+mn-ea"/>
                <a:cs typeface="+mn-cs"/>
              </a:rPr>
              <a:t>-56%</a:t>
            </a:r>
          </a:p>
        </p:txBody>
      </p:sp>
      <p:sp>
        <p:nvSpPr>
          <p:cNvPr id="181" name="TextBox 180">
            <a:extLst>
              <a:ext uri="{FF2B5EF4-FFF2-40B4-BE49-F238E27FC236}">
                <a16:creationId xmlns:a16="http://schemas.microsoft.com/office/drawing/2014/main" id="{DAFDD591-B863-62E9-E85C-027FB5D13268}"/>
              </a:ext>
            </a:extLst>
          </p:cNvPr>
          <p:cNvSpPr txBox="1"/>
          <p:nvPr/>
        </p:nvSpPr>
        <p:spPr>
          <a:xfrm>
            <a:off x="5915868" y="3376282"/>
            <a:ext cx="441146" cy="253916"/>
          </a:xfrm>
          <a:prstGeom prst="rect">
            <a:avLst/>
          </a:prstGeom>
          <a:solidFill>
            <a:schemeClr val="tx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050" b="0" i="0" u="none" strike="noStrike" kern="1200" cap="none" spc="0" normalizeH="0" baseline="0" noProof="0" dirty="0">
                <a:ln>
                  <a:noFill/>
                </a:ln>
                <a:solidFill>
                  <a:srgbClr val="FF0000"/>
                </a:solidFill>
                <a:effectLst/>
                <a:uLnTx/>
                <a:uFillTx/>
                <a:latin typeface="Arial Narrow" panose="020B0606020202030204" pitchFamily="34" charset="0"/>
                <a:ea typeface="+mn-ea"/>
                <a:cs typeface="+mn-cs"/>
              </a:rPr>
              <a:t>-10%</a:t>
            </a:r>
          </a:p>
        </p:txBody>
      </p:sp>
      <p:sp>
        <p:nvSpPr>
          <p:cNvPr id="182" name="TextBox 181">
            <a:extLst>
              <a:ext uri="{FF2B5EF4-FFF2-40B4-BE49-F238E27FC236}">
                <a16:creationId xmlns:a16="http://schemas.microsoft.com/office/drawing/2014/main" id="{F013C6EF-AE41-432A-9F31-E554F2475113}"/>
              </a:ext>
            </a:extLst>
          </p:cNvPr>
          <p:cNvSpPr txBox="1"/>
          <p:nvPr/>
        </p:nvSpPr>
        <p:spPr>
          <a:xfrm>
            <a:off x="6972195" y="3375861"/>
            <a:ext cx="404278" cy="253916"/>
          </a:xfrm>
          <a:prstGeom prst="rect">
            <a:avLst/>
          </a:prstGeom>
          <a:solidFill>
            <a:schemeClr val="tx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050" dirty="0">
                <a:solidFill>
                  <a:schemeClr val="bg1"/>
                </a:solidFill>
                <a:latin typeface="Arial Narrow" panose="020B0606020202030204" pitchFamily="34" charset="0"/>
              </a:rPr>
              <a:t>10</a:t>
            </a:r>
            <a:r>
              <a:rPr kumimoji="0" lang="en-IN" sz="1050" b="0" i="0" u="none" strike="noStrike" kern="1200" cap="none" spc="0" normalizeH="0" baseline="0" noProof="0" dirty="0">
                <a:ln>
                  <a:noFill/>
                </a:ln>
                <a:solidFill>
                  <a:schemeClr val="bg1"/>
                </a:solidFill>
                <a:effectLst/>
                <a:uLnTx/>
                <a:uFillTx/>
                <a:latin typeface="Arial Narrow" panose="020B0606020202030204" pitchFamily="34" charset="0"/>
                <a:ea typeface="+mn-ea"/>
                <a:cs typeface="+mn-cs"/>
              </a:rPr>
              <a:t>%</a:t>
            </a:r>
          </a:p>
        </p:txBody>
      </p:sp>
      <p:sp>
        <p:nvSpPr>
          <p:cNvPr id="183" name="TextBox 182">
            <a:extLst>
              <a:ext uri="{FF2B5EF4-FFF2-40B4-BE49-F238E27FC236}">
                <a16:creationId xmlns:a16="http://schemas.microsoft.com/office/drawing/2014/main" id="{8C8CD787-5F04-29F7-476A-579355FEA54F}"/>
              </a:ext>
            </a:extLst>
          </p:cNvPr>
          <p:cNvSpPr txBox="1"/>
          <p:nvPr/>
        </p:nvSpPr>
        <p:spPr>
          <a:xfrm>
            <a:off x="7784780" y="3368796"/>
            <a:ext cx="441146" cy="253916"/>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050" b="0" i="0" u="none" strike="noStrike" kern="1200" cap="none" spc="0" normalizeH="0" baseline="0" noProof="0" dirty="0">
                <a:ln>
                  <a:noFill/>
                </a:ln>
                <a:solidFill>
                  <a:srgbClr val="FF0000"/>
                </a:solidFill>
                <a:effectLst/>
                <a:uLnTx/>
                <a:uFillTx/>
                <a:latin typeface="Arial Narrow" panose="020B0606020202030204" pitchFamily="34" charset="0"/>
                <a:ea typeface="+mn-ea"/>
                <a:cs typeface="+mn-cs"/>
              </a:rPr>
              <a:t>-</a:t>
            </a:r>
            <a:r>
              <a:rPr lang="en-IN" sz="1050" dirty="0">
                <a:solidFill>
                  <a:srgbClr val="FF0000"/>
                </a:solidFill>
                <a:latin typeface="Arial Narrow" panose="020B0606020202030204" pitchFamily="34" charset="0"/>
              </a:rPr>
              <a:t>23</a:t>
            </a:r>
            <a:r>
              <a:rPr kumimoji="0" lang="en-IN" sz="1050" b="0" i="0" u="none" strike="noStrike" kern="1200" cap="none" spc="0" normalizeH="0" baseline="0" noProof="0" dirty="0">
                <a:ln>
                  <a:noFill/>
                </a:ln>
                <a:solidFill>
                  <a:srgbClr val="FF0000"/>
                </a:solidFill>
                <a:effectLst/>
                <a:uLnTx/>
                <a:uFillTx/>
                <a:latin typeface="Arial Narrow" panose="020B0606020202030204" pitchFamily="34" charset="0"/>
                <a:ea typeface="+mn-ea"/>
                <a:cs typeface="+mn-cs"/>
              </a:rPr>
              <a:t>%</a:t>
            </a:r>
          </a:p>
        </p:txBody>
      </p:sp>
      <p:sp>
        <p:nvSpPr>
          <p:cNvPr id="184" name="TextBox 183">
            <a:extLst>
              <a:ext uri="{FF2B5EF4-FFF2-40B4-BE49-F238E27FC236}">
                <a16:creationId xmlns:a16="http://schemas.microsoft.com/office/drawing/2014/main" id="{1220987D-0280-9669-AF1E-6622C64CB8C9}"/>
              </a:ext>
            </a:extLst>
          </p:cNvPr>
          <p:cNvSpPr txBox="1"/>
          <p:nvPr/>
        </p:nvSpPr>
        <p:spPr>
          <a:xfrm>
            <a:off x="8720981" y="3382212"/>
            <a:ext cx="404278" cy="253916"/>
          </a:xfrm>
          <a:prstGeom prst="rect">
            <a:avLst/>
          </a:prstGeom>
          <a:solidFill>
            <a:schemeClr val="tx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050" dirty="0">
                <a:solidFill>
                  <a:prstClr val="black"/>
                </a:solidFill>
                <a:latin typeface="Arial Narrow" panose="020B0606020202030204" pitchFamily="34" charset="0"/>
              </a:rPr>
              <a:t>2</a:t>
            </a:r>
            <a:r>
              <a:rPr kumimoji="0" lang="en-IN" sz="105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3%</a:t>
            </a:r>
          </a:p>
        </p:txBody>
      </p:sp>
      <p:sp>
        <p:nvSpPr>
          <p:cNvPr id="185" name="TextBox 184">
            <a:extLst>
              <a:ext uri="{FF2B5EF4-FFF2-40B4-BE49-F238E27FC236}">
                <a16:creationId xmlns:a16="http://schemas.microsoft.com/office/drawing/2014/main" id="{82F40A37-1843-466E-33D6-C12B43494862}"/>
              </a:ext>
            </a:extLst>
          </p:cNvPr>
          <p:cNvSpPr txBox="1"/>
          <p:nvPr/>
        </p:nvSpPr>
        <p:spPr>
          <a:xfrm>
            <a:off x="9481339" y="3382212"/>
            <a:ext cx="405892" cy="253916"/>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050" dirty="0">
                <a:solidFill>
                  <a:schemeClr val="bg1"/>
                </a:solidFill>
                <a:latin typeface="Arial Narrow" panose="020B0606020202030204" pitchFamily="34" charset="0"/>
              </a:rPr>
              <a:t>11</a:t>
            </a:r>
            <a:r>
              <a:rPr kumimoji="0" lang="en-IN" sz="1050" b="0" i="0" u="none" strike="noStrike" kern="1200" cap="none" spc="0" normalizeH="0" baseline="0" noProof="0" dirty="0">
                <a:ln>
                  <a:noFill/>
                </a:ln>
                <a:solidFill>
                  <a:schemeClr val="bg1"/>
                </a:solidFill>
                <a:effectLst/>
                <a:uLnTx/>
                <a:uFillTx/>
                <a:latin typeface="Arial Narrow" panose="020B0606020202030204" pitchFamily="34" charset="0"/>
                <a:ea typeface="+mn-ea"/>
                <a:cs typeface="+mn-cs"/>
              </a:rPr>
              <a:t>%</a:t>
            </a:r>
          </a:p>
        </p:txBody>
      </p:sp>
      <p:sp>
        <p:nvSpPr>
          <p:cNvPr id="186" name="TextBox 185">
            <a:extLst>
              <a:ext uri="{FF2B5EF4-FFF2-40B4-BE49-F238E27FC236}">
                <a16:creationId xmlns:a16="http://schemas.microsoft.com/office/drawing/2014/main" id="{7352035D-83CA-26B0-0373-104F440DA97A}"/>
              </a:ext>
            </a:extLst>
          </p:cNvPr>
          <p:cNvSpPr txBox="1"/>
          <p:nvPr/>
        </p:nvSpPr>
        <p:spPr>
          <a:xfrm>
            <a:off x="10319508" y="3368796"/>
            <a:ext cx="441146" cy="253916"/>
          </a:xfrm>
          <a:prstGeom prst="rect">
            <a:avLst/>
          </a:prstGeom>
          <a:solidFill>
            <a:schemeClr val="tx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050" b="0" i="0" u="none" strike="noStrike" kern="1200" cap="none" spc="0" normalizeH="0" baseline="0" noProof="0" dirty="0">
                <a:ln>
                  <a:noFill/>
                </a:ln>
                <a:solidFill>
                  <a:srgbClr val="FF0000"/>
                </a:solidFill>
                <a:effectLst/>
                <a:uLnTx/>
                <a:uFillTx/>
                <a:latin typeface="Arial Narrow" panose="020B0606020202030204" pitchFamily="34" charset="0"/>
                <a:ea typeface="+mn-ea"/>
                <a:cs typeface="+mn-cs"/>
              </a:rPr>
              <a:t>-</a:t>
            </a:r>
            <a:r>
              <a:rPr lang="en-IN" sz="1050" dirty="0">
                <a:solidFill>
                  <a:srgbClr val="FF0000"/>
                </a:solidFill>
                <a:latin typeface="Arial Narrow" panose="020B0606020202030204" pitchFamily="34" charset="0"/>
              </a:rPr>
              <a:t>96</a:t>
            </a:r>
            <a:r>
              <a:rPr kumimoji="0" lang="en-IN" sz="1050" b="0" i="0" u="none" strike="noStrike" kern="1200" cap="none" spc="0" normalizeH="0" baseline="0" noProof="0" dirty="0">
                <a:ln>
                  <a:noFill/>
                </a:ln>
                <a:solidFill>
                  <a:srgbClr val="FF0000"/>
                </a:solidFill>
                <a:effectLst/>
                <a:uLnTx/>
                <a:uFillTx/>
                <a:latin typeface="Arial Narrow" panose="020B0606020202030204" pitchFamily="34" charset="0"/>
                <a:ea typeface="+mn-ea"/>
                <a:cs typeface="+mn-cs"/>
              </a:rPr>
              <a:t>%</a:t>
            </a:r>
          </a:p>
        </p:txBody>
      </p:sp>
      <p:sp>
        <p:nvSpPr>
          <p:cNvPr id="187" name="TextBox 186">
            <a:extLst>
              <a:ext uri="{FF2B5EF4-FFF2-40B4-BE49-F238E27FC236}">
                <a16:creationId xmlns:a16="http://schemas.microsoft.com/office/drawing/2014/main" id="{DD9A0438-D776-915E-9B21-5D9654E13BD1}"/>
              </a:ext>
            </a:extLst>
          </p:cNvPr>
          <p:cNvSpPr txBox="1"/>
          <p:nvPr/>
        </p:nvSpPr>
        <p:spPr>
          <a:xfrm>
            <a:off x="687288" y="3265910"/>
            <a:ext cx="1043871" cy="430887"/>
          </a:xfrm>
          <a:prstGeom prst="rect">
            <a:avLst/>
          </a:prstGeom>
          <a:noFill/>
        </p:spPr>
        <p:txBody>
          <a:bodyPr wrap="square" rtlCol="0"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IN" sz="105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Y-o-Y % growth</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IN" sz="105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(2023-2024)</a:t>
            </a:r>
          </a:p>
        </p:txBody>
      </p:sp>
      <p:cxnSp>
        <p:nvCxnSpPr>
          <p:cNvPr id="188" name="Straight Arrow Connector 187">
            <a:extLst>
              <a:ext uri="{FF2B5EF4-FFF2-40B4-BE49-F238E27FC236}">
                <a16:creationId xmlns:a16="http://schemas.microsoft.com/office/drawing/2014/main" id="{6806EE33-79DC-87ED-B74F-26EB3167785C}"/>
              </a:ext>
            </a:extLst>
          </p:cNvPr>
          <p:cNvCxnSpPr>
            <a:cxnSpLocks/>
          </p:cNvCxnSpPr>
          <p:nvPr/>
        </p:nvCxnSpPr>
        <p:spPr>
          <a:xfrm>
            <a:off x="1097143" y="6429790"/>
            <a:ext cx="0" cy="398152"/>
          </a:xfrm>
          <a:prstGeom prst="straightConnector1">
            <a:avLst/>
          </a:prstGeom>
          <a:ln w="6350">
            <a:solidFill>
              <a:schemeClr val="accent3"/>
            </a:solidFill>
            <a:prstDash val="solid"/>
            <a:tailEnd type="triangle"/>
          </a:ln>
          <a:effectLst/>
        </p:spPr>
        <p:style>
          <a:lnRef idx="2">
            <a:schemeClr val="accent1"/>
          </a:lnRef>
          <a:fillRef idx="0">
            <a:schemeClr val="accent1"/>
          </a:fillRef>
          <a:effectRef idx="1">
            <a:schemeClr val="accent1"/>
          </a:effectRef>
          <a:fontRef idx="minor">
            <a:schemeClr val="tx1"/>
          </a:fontRef>
        </p:style>
      </p:cxnSp>
      <p:sp>
        <p:nvSpPr>
          <p:cNvPr id="189" name="TextBox 188">
            <a:extLst>
              <a:ext uri="{FF2B5EF4-FFF2-40B4-BE49-F238E27FC236}">
                <a16:creationId xmlns:a16="http://schemas.microsoft.com/office/drawing/2014/main" id="{E012310B-0DE4-DAB5-76D6-BF4613D0699B}"/>
              </a:ext>
            </a:extLst>
          </p:cNvPr>
          <p:cNvSpPr txBox="1"/>
          <p:nvPr/>
        </p:nvSpPr>
        <p:spPr>
          <a:xfrm>
            <a:off x="7300186" y="4866359"/>
            <a:ext cx="383439" cy="261610"/>
          </a:xfrm>
          <a:prstGeom prst="rect">
            <a:avLst/>
          </a:prstGeom>
          <a:solidFill>
            <a:schemeClr val="tx1"/>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Iron</a:t>
            </a:r>
          </a:p>
        </p:txBody>
      </p:sp>
      <p:cxnSp>
        <p:nvCxnSpPr>
          <p:cNvPr id="190" name="Connector: Curved 189">
            <a:extLst>
              <a:ext uri="{FF2B5EF4-FFF2-40B4-BE49-F238E27FC236}">
                <a16:creationId xmlns:a16="http://schemas.microsoft.com/office/drawing/2014/main" id="{3D792C6A-399A-1C93-1C3E-D3621C95E51F}"/>
              </a:ext>
            </a:extLst>
          </p:cNvPr>
          <p:cNvCxnSpPr>
            <a:cxnSpLocks/>
            <a:stCxn id="189" idx="2"/>
          </p:cNvCxnSpPr>
          <p:nvPr/>
        </p:nvCxnSpPr>
        <p:spPr>
          <a:xfrm rot="16200000" flipH="1">
            <a:off x="7516390" y="5067226"/>
            <a:ext cx="192189" cy="241156"/>
          </a:xfrm>
          <a:prstGeom prst="curvedConnector2">
            <a:avLst/>
          </a:prstGeom>
          <a:ln w="6350">
            <a:solidFill>
              <a:schemeClr val="accent3"/>
            </a:solidFill>
            <a:tailEnd type="triangle"/>
          </a:ln>
          <a:effectLst/>
        </p:spPr>
        <p:style>
          <a:lnRef idx="2">
            <a:schemeClr val="accent1"/>
          </a:lnRef>
          <a:fillRef idx="0">
            <a:schemeClr val="accent1"/>
          </a:fillRef>
          <a:effectRef idx="1">
            <a:schemeClr val="accent1"/>
          </a:effectRef>
          <a:fontRef idx="minor">
            <a:schemeClr val="tx1"/>
          </a:fontRef>
        </p:style>
      </p:cxnSp>
      <p:sp>
        <p:nvSpPr>
          <p:cNvPr id="191" name="TextBox 190">
            <a:extLst>
              <a:ext uri="{FF2B5EF4-FFF2-40B4-BE49-F238E27FC236}">
                <a16:creationId xmlns:a16="http://schemas.microsoft.com/office/drawing/2014/main" id="{A2D7442A-AA35-338C-AAAD-B03862C0E4E0}"/>
              </a:ext>
            </a:extLst>
          </p:cNvPr>
          <p:cNvSpPr txBox="1"/>
          <p:nvPr/>
        </p:nvSpPr>
        <p:spPr>
          <a:xfrm>
            <a:off x="7146315" y="4213460"/>
            <a:ext cx="562975" cy="261610"/>
          </a:xfrm>
          <a:prstGeom prst="rect">
            <a:avLst/>
          </a:prstGeom>
          <a:solidFill>
            <a:schemeClr val="tx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Copper</a:t>
            </a:r>
          </a:p>
        </p:txBody>
      </p:sp>
      <p:cxnSp>
        <p:nvCxnSpPr>
          <p:cNvPr id="192" name="Connector: Curved 191">
            <a:extLst>
              <a:ext uri="{FF2B5EF4-FFF2-40B4-BE49-F238E27FC236}">
                <a16:creationId xmlns:a16="http://schemas.microsoft.com/office/drawing/2014/main" id="{331DAA35-195F-A5D6-5A82-78516DD2CCD1}"/>
              </a:ext>
            </a:extLst>
          </p:cNvPr>
          <p:cNvCxnSpPr>
            <a:cxnSpLocks/>
            <a:stCxn id="191" idx="2"/>
          </p:cNvCxnSpPr>
          <p:nvPr/>
        </p:nvCxnSpPr>
        <p:spPr>
          <a:xfrm rot="16200000" flipH="1">
            <a:off x="7502467" y="4400406"/>
            <a:ext cx="155928" cy="305256"/>
          </a:xfrm>
          <a:prstGeom prst="curvedConnector2">
            <a:avLst/>
          </a:prstGeom>
          <a:ln w="6350">
            <a:solidFill>
              <a:schemeClr val="accent3"/>
            </a:solidFill>
            <a:tailEnd type="triangle"/>
          </a:ln>
          <a:effectLst/>
        </p:spPr>
        <p:style>
          <a:lnRef idx="2">
            <a:schemeClr val="accent1"/>
          </a:lnRef>
          <a:fillRef idx="0">
            <a:schemeClr val="accent1"/>
          </a:fillRef>
          <a:effectRef idx="1">
            <a:schemeClr val="accent1"/>
          </a:effectRef>
          <a:fontRef idx="minor">
            <a:schemeClr val="tx1"/>
          </a:fontRef>
        </p:style>
      </p:cxnSp>
      <p:sp>
        <p:nvSpPr>
          <p:cNvPr id="193" name="TextBox 192">
            <a:extLst>
              <a:ext uri="{FF2B5EF4-FFF2-40B4-BE49-F238E27FC236}">
                <a16:creationId xmlns:a16="http://schemas.microsoft.com/office/drawing/2014/main" id="{17114B8C-64CD-AA52-E616-900F25EE6448}"/>
              </a:ext>
            </a:extLst>
          </p:cNvPr>
          <p:cNvSpPr txBox="1"/>
          <p:nvPr/>
        </p:nvSpPr>
        <p:spPr>
          <a:xfrm>
            <a:off x="7016078" y="3715498"/>
            <a:ext cx="749935" cy="169277"/>
          </a:xfrm>
          <a:prstGeom prst="rect">
            <a:avLst/>
          </a:prstGeom>
          <a:solidFill>
            <a:schemeClr val="tx1"/>
          </a:solidFill>
        </p:spPr>
        <p:txBody>
          <a:bodyPr wrap="square" lIns="0" tIns="0" rIns="3600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Aluminium</a:t>
            </a:r>
          </a:p>
        </p:txBody>
      </p:sp>
      <p:cxnSp>
        <p:nvCxnSpPr>
          <p:cNvPr id="194" name="Connector: Curved 193">
            <a:extLst>
              <a:ext uri="{FF2B5EF4-FFF2-40B4-BE49-F238E27FC236}">
                <a16:creationId xmlns:a16="http://schemas.microsoft.com/office/drawing/2014/main" id="{2A09773D-DA05-4827-740D-FDD3533D30F5}"/>
              </a:ext>
            </a:extLst>
          </p:cNvPr>
          <p:cNvCxnSpPr>
            <a:cxnSpLocks/>
            <a:stCxn id="193" idx="2"/>
          </p:cNvCxnSpPr>
          <p:nvPr/>
        </p:nvCxnSpPr>
        <p:spPr>
          <a:xfrm rot="16200000" flipH="1">
            <a:off x="7436627" y="3839193"/>
            <a:ext cx="261609" cy="352771"/>
          </a:xfrm>
          <a:prstGeom prst="curvedConnector2">
            <a:avLst/>
          </a:prstGeom>
          <a:ln w="6350">
            <a:solidFill>
              <a:schemeClr val="accent3"/>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711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44233E5-3416-377C-5B08-60507032E6CD}"/>
            </a:ext>
          </a:extLst>
        </p:cNvPr>
        <p:cNvGrpSpPr/>
        <p:nvPr/>
      </p:nvGrpSpPr>
      <p:grpSpPr>
        <a:xfrm>
          <a:off x="0" y="0"/>
          <a:ext cx="0" cy="0"/>
          <a:chOff x="0" y="0"/>
          <a:chExt cx="0" cy="0"/>
        </a:xfrm>
      </p:grpSpPr>
      <p:sp>
        <p:nvSpPr>
          <p:cNvPr id="13" name="Text Placeholder 10">
            <a:extLst>
              <a:ext uri="{FF2B5EF4-FFF2-40B4-BE49-F238E27FC236}">
                <a16:creationId xmlns:a16="http://schemas.microsoft.com/office/drawing/2014/main" id="{8603BFBB-1057-E53F-427E-CB2AF147FBC0}"/>
              </a:ext>
            </a:extLst>
          </p:cNvPr>
          <p:cNvSpPr>
            <a:spLocks noGrp="1"/>
          </p:cNvSpPr>
          <p:nvPr>
            <p:ph type="body" sz="quarter" idx="14"/>
          </p:nvPr>
        </p:nvSpPr>
        <p:spPr>
          <a:xfrm>
            <a:off x="102972" y="6340218"/>
            <a:ext cx="9545526" cy="319177"/>
          </a:xfrm>
        </p:spPr>
        <p:txBody>
          <a:bodyPr/>
          <a:lstStyle/>
          <a:p>
            <a:r>
              <a:rPr lang="en-IN" sz="1100" dirty="0">
                <a:latin typeface="Arial Narrow" panose="020B0606020202030204" pitchFamily="34" charset="0"/>
              </a:rPr>
              <a:t>Source: UN Comtrade, </a:t>
            </a:r>
            <a:r>
              <a:rPr lang="en-IN" sz="1100" dirty="0" err="1">
                <a:latin typeface="Arial Narrow" panose="020B0606020202030204" pitchFamily="34" charset="0"/>
              </a:rPr>
              <a:t>TradeMap</a:t>
            </a:r>
            <a:r>
              <a:rPr lang="en-IN" sz="1100" dirty="0">
                <a:latin typeface="Arial Narrow" panose="020B0606020202030204" pitchFamily="34" charset="0"/>
              </a:rPr>
              <a:t>, ANDAMAN PARTNERS Analysis. Note: Includes ores for all metals. </a:t>
            </a:r>
          </a:p>
        </p:txBody>
      </p:sp>
      <p:sp>
        <p:nvSpPr>
          <p:cNvPr id="14" name="Content Placeholder 8">
            <a:extLst>
              <a:ext uri="{FF2B5EF4-FFF2-40B4-BE49-F238E27FC236}">
                <a16:creationId xmlns:a16="http://schemas.microsoft.com/office/drawing/2014/main" id="{20A9DDED-877B-953F-16F6-44A3EBB87CF3}"/>
              </a:ext>
            </a:extLst>
          </p:cNvPr>
          <p:cNvSpPr txBox="1">
            <a:spLocks/>
          </p:cNvSpPr>
          <p:nvPr/>
        </p:nvSpPr>
        <p:spPr>
          <a:xfrm>
            <a:off x="51404" y="1267511"/>
            <a:ext cx="7860062" cy="31917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400" b="1" kern="1200">
                <a:solidFill>
                  <a:schemeClr val="bg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bg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bg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bg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bg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solidFill>
                  <a:schemeClr val="bg1"/>
                </a:solidFill>
                <a:latin typeface="Arial Narrow" panose="020B0606020202030204" pitchFamily="34" charset="0"/>
              </a:rPr>
              <a:t>China Imports and Exports of Strategic Metals, USD bn (2012-2024)</a:t>
            </a:r>
          </a:p>
        </p:txBody>
      </p:sp>
      <p:graphicFrame>
        <p:nvGraphicFramePr>
          <p:cNvPr id="75" name="Content Placeholder 150">
            <a:extLst>
              <a:ext uri="{FF2B5EF4-FFF2-40B4-BE49-F238E27FC236}">
                <a16:creationId xmlns:a16="http://schemas.microsoft.com/office/drawing/2014/main" id="{BA75849F-3321-66F4-2D07-9BE7227A9BF1}"/>
              </a:ext>
            </a:extLst>
          </p:cNvPr>
          <p:cNvGraphicFramePr>
            <a:graphicFrameLocks/>
          </p:cNvGraphicFramePr>
          <p:nvPr>
            <p:extLst>
              <p:ext uri="{D42A27DB-BD31-4B8C-83A1-F6EECF244321}">
                <p14:modId xmlns:p14="http://schemas.microsoft.com/office/powerpoint/2010/main" val="1809224714"/>
              </p:ext>
            </p:extLst>
          </p:nvPr>
        </p:nvGraphicFramePr>
        <p:xfrm>
          <a:off x="178280" y="1667713"/>
          <a:ext cx="11118850" cy="4706009"/>
        </p:xfrm>
        <a:graphic>
          <a:graphicData uri="http://schemas.openxmlformats.org/drawingml/2006/chart">
            <c:chart xmlns:c="http://schemas.openxmlformats.org/drawingml/2006/chart" xmlns:r="http://schemas.openxmlformats.org/officeDocument/2006/relationships" r:id="rId3"/>
          </a:graphicData>
        </a:graphic>
      </p:graphicFrame>
      <p:cxnSp>
        <p:nvCxnSpPr>
          <p:cNvPr id="98" name="Connector: Curved 97">
            <a:extLst>
              <a:ext uri="{FF2B5EF4-FFF2-40B4-BE49-F238E27FC236}">
                <a16:creationId xmlns:a16="http://schemas.microsoft.com/office/drawing/2014/main" id="{32150B34-CF6F-D089-AFF4-5CC0E2959DFA}"/>
              </a:ext>
            </a:extLst>
          </p:cNvPr>
          <p:cNvCxnSpPr>
            <a:cxnSpLocks/>
            <a:stCxn id="99" idx="2"/>
          </p:cNvCxnSpPr>
          <p:nvPr/>
        </p:nvCxnSpPr>
        <p:spPr>
          <a:xfrm rot="5400000">
            <a:off x="3021554" y="3245316"/>
            <a:ext cx="278663" cy="38560"/>
          </a:xfrm>
          <a:prstGeom prst="curvedConnector3">
            <a:avLst>
              <a:gd name="adj1" fmla="val 50000"/>
            </a:avLst>
          </a:prstGeom>
          <a:ln w="6350">
            <a:solidFill>
              <a:schemeClr val="accent3"/>
            </a:solidFill>
            <a:tailEnd type="triangle"/>
          </a:ln>
          <a:effectLst/>
        </p:spPr>
        <p:style>
          <a:lnRef idx="2">
            <a:schemeClr val="accent1"/>
          </a:lnRef>
          <a:fillRef idx="0">
            <a:schemeClr val="accent1"/>
          </a:fillRef>
          <a:effectRef idx="1">
            <a:schemeClr val="accent1"/>
          </a:effectRef>
          <a:fontRef idx="minor">
            <a:schemeClr val="tx1"/>
          </a:fontRef>
        </p:style>
      </p:cxnSp>
      <p:sp>
        <p:nvSpPr>
          <p:cNvPr id="99" name="TextBox 98">
            <a:extLst>
              <a:ext uri="{FF2B5EF4-FFF2-40B4-BE49-F238E27FC236}">
                <a16:creationId xmlns:a16="http://schemas.microsoft.com/office/drawing/2014/main" id="{B618974A-9106-6722-5CC7-0CA0A9796750}"/>
              </a:ext>
            </a:extLst>
          </p:cNvPr>
          <p:cNvSpPr txBox="1"/>
          <p:nvPr/>
        </p:nvSpPr>
        <p:spPr>
          <a:xfrm>
            <a:off x="1806680" y="2848266"/>
            <a:ext cx="274697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China’s metals trade balance, USD bn (RHS)</a:t>
            </a:r>
          </a:p>
        </p:txBody>
      </p:sp>
      <p:grpSp>
        <p:nvGrpSpPr>
          <p:cNvPr id="100" name="Group 99">
            <a:extLst>
              <a:ext uri="{FF2B5EF4-FFF2-40B4-BE49-F238E27FC236}">
                <a16:creationId xmlns:a16="http://schemas.microsoft.com/office/drawing/2014/main" id="{B5235223-EA68-8ED6-69EB-5437737CA77A}"/>
              </a:ext>
            </a:extLst>
          </p:cNvPr>
          <p:cNvGrpSpPr/>
          <p:nvPr/>
        </p:nvGrpSpPr>
        <p:grpSpPr>
          <a:xfrm>
            <a:off x="663462" y="6064847"/>
            <a:ext cx="10102376" cy="261610"/>
            <a:chOff x="1210670" y="6298958"/>
            <a:chExt cx="10102376" cy="261610"/>
          </a:xfrm>
        </p:grpSpPr>
        <p:sp>
          <p:nvSpPr>
            <p:cNvPr id="101" name="TextBox 100">
              <a:extLst>
                <a:ext uri="{FF2B5EF4-FFF2-40B4-BE49-F238E27FC236}">
                  <a16:creationId xmlns:a16="http://schemas.microsoft.com/office/drawing/2014/main" id="{42C2BA64-814B-119C-F026-085B2793ABAD}"/>
                </a:ext>
              </a:extLst>
            </p:cNvPr>
            <p:cNvSpPr txBox="1"/>
            <p:nvPr/>
          </p:nvSpPr>
          <p:spPr>
            <a:xfrm>
              <a:off x="1210670" y="6298958"/>
              <a:ext cx="44114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2012</a:t>
              </a:r>
            </a:p>
          </p:txBody>
        </p:sp>
        <p:sp>
          <p:nvSpPr>
            <p:cNvPr id="102" name="TextBox 101">
              <a:extLst>
                <a:ext uri="{FF2B5EF4-FFF2-40B4-BE49-F238E27FC236}">
                  <a16:creationId xmlns:a16="http://schemas.microsoft.com/office/drawing/2014/main" id="{DD12C28C-6978-C067-C69E-7466DAA20AA5}"/>
                </a:ext>
              </a:extLst>
            </p:cNvPr>
            <p:cNvSpPr txBox="1"/>
            <p:nvPr/>
          </p:nvSpPr>
          <p:spPr>
            <a:xfrm>
              <a:off x="2015772" y="6298958"/>
              <a:ext cx="44114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2013</a:t>
              </a:r>
            </a:p>
          </p:txBody>
        </p:sp>
        <p:sp>
          <p:nvSpPr>
            <p:cNvPr id="103" name="TextBox 102">
              <a:extLst>
                <a:ext uri="{FF2B5EF4-FFF2-40B4-BE49-F238E27FC236}">
                  <a16:creationId xmlns:a16="http://schemas.microsoft.com/office/drawing/2014/main" id="{1AAB8664-A33F-0D9E-20D1-B0E8CCCA7398}"/>
                </a:ext>
              </a:extLst>
            </p:cNvPr>
            <p:cNvSpPr txBox="1"/>
            <p:nvPr/>
          </p:nvSpPr>
          <p:spPr>
            <a:xfrm>
              <a:off x="2820874" y="6298958"/>
              <a:ext cx="44114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2014</a:t>
              </a:r>
            </a:p>
          </p:txBody>
        </p:sp>
        <p:sp>
          <p:nvSpPr>
            <p:cNvPr id="104" name="TextBox 103">
              <a:extLst>
                <a:ext uri="{FF2B5EF4-FFF2-40B4-BE49-F238E27FC236}">
                  <a16:creationId xmlns:a16="http://schemas.microsoft.com/office/drawing/2014/main" id="{AEC97C3B-C6EA-E97D-717B-F848D7087E7A}"/>
                </a:ext>
              </a:extLst>
            </p:cNvPr>
            <p:cNvSpPr txBox="1"/>
            <p:nvPr/>
          </p:nvSpPr>
          <p:spPr>
            <a:xfrm>
              <a:off x="3625976" y="6298958"/>
              <a:ext cx="44114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2015</a:t>
              </a:r>
            </a:p>
          </p:txBody>
        </p:sp>
        <p:sp>
          <p:nvSpPr>
            <p:cNvPr id="105" name="TextBox 104">
              <a:extLst>
                <a:ext uri="{FF2B5EF4-FFF2-40B4-BE49-F238E27FC236}">
                  <a16:creationId xmlns:a16="http://schemas.microsoft.com/office/drawing/2014/main" id="{20486808-914E-B050-0F1A-8D93350EA998}"/>
                </a:ext>
              </a:extLst>
            </p:cNvPr>
            <p:cNvSpPr txBox="1"/>
            <p:nvPr/>
          </p:nvSpPr>
          <p:spPr>
            <a:xfrm>
              <a:off x="4431078" y="6298958"/>
              <a:ext cx="44114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2016</a:t>
              </a:r>
            </a:p>
          </p:txBody>
        </p:sp>
        <p:sp>
          <p:nvSpPr>
            <p:cNvPr id="106" name="TextBox 105">
              <a:extLst>
                <a:ext uri="{FF2B5EF4-FFF2-40B4-BE49-F238E27FC236}">
                  <a16:creationId xmlns:a16="http://schemas.microsoft.com/office/drawing/2014/main" id="{927F0A4E-13C6-CE75-C96B-5DE9F59F8E23}"/>
                </a:ext>
              </a:extLst>
            </p:cNvPr>
            <p:cNvSpPr txBox="1"/>
            <p:nvPr/>
          </p:nvSpPr>
          <p:spPr>
            <a:xfrm>
              <a:off x="5236180" y="6298958"/>
              <a:ext cx="44114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2017</a:t>
              </a:r>
            </a:p>
          </p:txBody>
        </p:sp>
        <p:sp>
          <p:nvSpPr>
            <p:cNvPr id="107" name="TextBox 106">
              <a:extLst>
                <a:ext uri="{FF2B5EF4-FFF2-40B4-BE49-F238E27FC236}">
                  <a16:creationId xmlns:a16="http://schemas.microsoft.com/office/drawing/2014/main" id="{1A2A55D4-07DC-D95A-6399-54DBBCEAFB79}"/>
                </a:ext>
              </a:extLst>
            </p:cNvPr>
            <p:cNvSpPr txBox="1"/>
            <p:nvPr/>
          </p:nvSpPr>
          <p:spPr>
            <a:xfrm>
              <a:off x="6041282" y="6298958"/>
              <a:ext cx="44114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2018</a:t>
              </a:r>
            </a:p>
          </p:txBody>
        </p:sp>
        <p:sp>
          <p:nvSpPr>
            <p:cNvPr id="108" name="TextBox 107">
              <a:extLst>
                <a:ext uri="{FF2B5EF4-FFF2-40B4-BE49-F238E27FC236}">
                  <a16:creationId xmlns:a16="http://schemas.microsoft.com/office/drawing/2014/main" id="{9DFB7C59-8E4B-8E44-5046-6C87CEC3C02A}"/>
                </a:ext>
              </a:extLst>
            </p:cNvPr>
            <p:cNvSpPr txBox="1"/>
            <p:nvPr/>
          </p:nvSpPr>
          <p:spPr>
            <a:xfrm>
              <a:off x="6846384" y="6298958"/>
              <a:ext cx="44114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2019</a:t>
              </a:r>
            </a:p>
          </p:txBody>
        </p:sp>
        <p:sp>
          <p:nvSpPr>
            <p:cNvPr id="109" name="TextBox 108">
              <a:extLst>
                <a:ext uri="{FF2B5EF4-FFF2-40B4-BE49-F238E27FC236}">
                  <a16:creationId xmlns:a16="http://schemas.microsoft.com/office/drawing/2014/main" id="{960BAB9D-71C8-3895-666F-6127FBDBE58C}"/>
                </a:ext>
              </a:extLst>
            </p:cNvPr>
            <p:cNvSpPr txBox="1"/>
            <p:nvPr/>
          </p:nvSpPr>
          <p:spPr>
            <a:xfrm>
              <a:off x="7651486" y="6298958"/>
              <a:ext cx="44114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2020</a:t>
              </a:r>
            </a:p>
          </p:txBody>
        </p:sp>
        <p:sp>
          <p:nvSpPr>
            <p:cNvPr id="110" name="TextBox 109">
              <a:extLst>
                <a:ext uri="{FF2B5EF4-FFF2-40B4-BE49-F238E27FC236}">
                  <a16:creationId xmlns:a16="http://schemas.microsoft.com/office/drawing/2014/main" id="{2CB11B71-831A-3B10-D69C-92F8EDC2A11C}"/>
                </a:ext>
              </a:extLst>
            </p:cNvPr>
            <p:cNvSpPr txBox="1"/>
            <p:nvPr/>
          </p:nvSpPr>
          <p:spPr>
            <a:xfrm>
              <a:off x="8456588" y="6298958"/>
              <a:ext cx="44114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2021</a:t>
              </a:r>
            </a:p>
          </p:txBody>
        </p:sp>
        <p:sp>
          <p:nvSpPr>
            <p:cNvPr id="111" name="TextBox 110">
              <a:extLst>
                <a:ext uri="{FF2B5EF4-FFF2-40B4-BE49-F238E27FC236}">
                  <a16:creationId xmlns:a16="http://schemas.microsoft.com/office/drawing/2014/main" id="{B711EAC1-66B3-9CC8-305E-BA0B0387DC65}"/>
                </a:ext>
              </a:extLst>
            </p:cNvPr>
            <p:cNvSpPr txBox="1"/>
            <p:nvPr/>
          </p:nvSpPr>
          <p:spPr>
            <a:xfrm>
              <a:off x="9261691" y="6298958"/>
              <a:ext cx="44114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2022</a:t>
              </a:r>
            </a:p>
          </p:txBody>
        </p:sp>
        <p:sp>
          <p:nvSpPr>
            <p:cNvPr id="112" name="TextBox 111">
              <a:extLst>
                <a:ext uri="{FF2B5EF4-FFF2-40B4-BE49-F238E27FC236}">
                  <a16:creationId xmlns:a16="http://schemas.microsoft.com/office/drawing/2014/main" id="{419D2417-5772-0DCA-4457-0739D4616C66}"/>
                </a:ext>
              </a:extLst>
            </p:cNvPr>
            <p:cNvSpPr txBox="1"/>
            <p:nvPr/>
          </p:nvSpPr>
          <p:spPr>
            <a:xfrm>
              <a:off x="10066794" y="6298958"/>
              <a:ext cx="44114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2023</a:t>
              </a:r>
            </a:p>
          </p:txBody>
        </p:sp>
        <p:sp>
          <p:nvSpPr>
            <p:cNvPr id="113" name="TextBox 112">
              <a:extLst>
                <a:ext uri="{FF2B5EF4-FFF2-40B4-BE49-F238E27FC236}">
                  <a16:creationId xmlns:a16="http://schemas.microsoft.com/office/drawing/2014/main" id="{040D9566-5532-644C-4B26-D3CD394753A9}"/>
                </a:ext>
              </a:extLst>
            </p:cNvPr>
            <p:cNvSpPr txBox="1"/>
            <p:nvPr/>
          </p:nvSpPr>
          <p:spPr>
            <a:xfrm>
              <a:off x="10871900" y="6298958"/>
              <a:ext cx="44114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2024</a:t>
              </a:r>
            </a:p>
          </p:txBody>
        </p:sp>
      </p:grpSp>
      <p:cxnSp>
        <p:nvCxnSpPr>
          <p:cNvPr id="114" name="Straight Arrow Connector 113">
            <a:extLst>
              <a:ext uri="{FF2B5EF4-FFF2-40B4-BE49-F238E27FC236}">
                <a16:creationId xmlns:a16="http://schemas.microsoft.com/office/drawing/2014/main" id="{69D8990D-9F80-6D58-00D3-59A228072640}"/>
              </a:ext>
            </a:extLst>
          </p:cNvPr>
          <p:cNvCxnSpPr>
            <a:cxnSpLocks/>
          </p:cNvCxnSpPr>
          <p:nvPr/>
        </p:nvCxnSpPr>
        <p:spPr>
          <a:xfrm>
            <a:off x="711652" y="3821709"/>
            <a:ext cx="0" cy="374336"/>
          </a:xfrm>
          <a:prstGeom prst="straightConnector1">
            <a:avLst/>
          </a:prstGeom>
          <a:ln w="6350">
            <a:solidFill>
              <a:schemeClr val="accent3"/>
            </a:solidFill>
            <a:prstDash val="solid"/>
            <a:tailEnd type="triangle"/>
          </a:ln>
          <a:effectLst/>
        </p:spPr>
        <p:style>
          <a:lnRef idx="2">
            <a:schemeClr val="accent1"/>
          </a:lnRef>
          <a:fillRef idx="0">
            <a:schemeClr val="accent1"/>
          </a:fillRef>
          <a:effectRef idx="1">
            <a:schemeClr val="accent1"/>
          </a:effectRef>
          <a:fontRef idx="minor">
            <a:schemeClr val="tx1"/>
          </a:fontRef>
        </p:style>
      </p:cxnSp>
      <p:sp>
        <p:nvSpPr>
          <p:cNvPr id="115" name="TextBox 114">
            <a:extLst>
              <a:ext uri="{FF2B5EF4-FFF2-40B4-BE49-F238E27FC236}">
                <a16:creationId xmlns:a16="http://schemas.microsoft.com/office/drawing/2014/main" id="{81B5216F-F932-0777-CDE5-589F305334B5}"/>
              </a:ext>
            </a:extLst>
          </p:cNvPr>
          <p:cNvSpPr txBox="1"/>
          <p:nvPr/>
        </p:nvSpPr>
        <p:spPr>
          <a:xfrm>
            <a:off x="431141" y="3358254"/>
            <a:ext cx="562975" cy="430887"/>
          </a:xfrm>
          <a:prstGeom prst="rect">
            <a:avLst/>
          </a:prstGeom>
          <a:solidFill>
            <a:schemeClr val="tx1"/>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Total</a:t>
            </a:r>
          </a:p>
          <a:p>
            <a:pPr marL="0" marR="0" lvl="0" indent="0" algn="ctr" defTabSz="914400" rtl="0" eaLnBrk="1" fontAlgn="auto" latinLnBrk="0" hangingPunct="1">
              <a:lnSpc>
                <a:spcPct val="100000"/>
              </a:lnSpc>
              <a:spcBef>
                <a:spcPts val="0"/>
              </a:spcBef>
              <a:spcAft>
                <a:spcPts val="0"/>
              </a:spcAft>
              <a:buClrTx/>
              <a:buSzTx/>
              <a:buFontTx/>
              <a:buNone/>
              <a:tabLst/>
              <a:defRPr/>
            </a:pPr>
            <a:r>
              <a:rPr lang="en-IN" sz="1100" dirty="0">
                <a:solidFill>
                  <a:prstClr val="black"/>
                </a:solidFill>
                <a:latin typeface="Arial Narrow" panose="020B0606020202030204" pitchFamily="34" charset="0"/>
              </a:rPr>
              <a:t>i</a:t>
            </a:r>
            <a:r>
              <a:rPr kumimoji="0" lang="en-IN" sz="1100" b="0" i="0" u="none" strike="noStrike" kern="1200" cap="none" spc="0" normalizeH="0" baseline="0" noProof="0" dirty="0" err="1">
                <a:ln>
                  <a:noFill/>
                </a:ln>
                <a:solidFill>
                  <a:prstClr val="black"/>
                </a:solidFill>
                <a:effectLst/>
                <a:uLnTx/>
                <a:uFillTx/>
                <a:latin typeface="Arial Narrow" panose="020B0606020202030204" pitchFamily="34" charset="0"/>
                <a:ea typeface="+mn-ea"/>
                <a:cs typeface="+mn-cs"/>
              </a:rPr>
              <a:t>mports</a:t>
            </a:r>
            <a:endPar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p:txBody>
      </p:sp>
      <p:sp>
        <p:nvSpPr>
          <p:cNvPr id="116" name="TextBox 115">
            <a:extLst>
              <a:ext uri="{FF2B5EF4-FFF2-40B4-BE49-F238E27FC236}">
                <a16:creationId xmlns:a16="http://schemas.microsoft.com/office/drawing/2014/main" id="{5BEB685C-0B47-2FBE-1FE2-EF1BA5C7644B}"/>
              </a:ext>
            </a:extLst>
          </p:cNvPr>
          <p:cNvSpPr txBox="1"/>
          <p:nvPr/>
        </p:nvSpPr>
        <p:spPr>
          <a:xfrm>
            <a:off x="518492" y="4196045"/>
            <a:ext cx="37702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127</a:t>
            </a:r>
          </a:p>
        </p:txBody>
      </p:sp>
      <p:sp>
        <p:nvSpPr>
          <p:cNvPr id="117" name="TextBox 116">
            <a:extLst>
              <a:ext uri="{FF2B5EF4-FFF2-40B4-BE49-F238E27FC236}">
                <a16:creationId xmlns:a16="http://schemas.microsoft.com/office/drawing/2014/main" id="{EE939BB6-33D3-EF38-D447-F32C8551B674}"/>
              </a:ext>
            </a:extLst>
          </p:cNvPr>
          <p:cNvSpPr txBox="1"/>
          <p:nvPr/>
        </p:nvSpPr>
        <p:spPr>
          <a:xfrm>
            <a:off x="971870" y="5760678"/>
            <a:ext cx="24878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0</a:t>
            </a:r>
          </a:p>
        </p:txBody>
      </p:sp>
      <p:sp>
        <p:nvSpPr>
          <p:cNvPr id="118" name="TextBox 117">
            <a:extLst>
              <a:ext uri="{FF2B5EF4-FFF2-40B4-BE49-F238E27FC236}">
                <a16:creationId xmlns:a16="http://schemas.microsoft.com/office/drawing/2014/main" id="{BAB5BDF3-4ACA-F09C-00B4-CF8020BB3F30}"/>
              </a:ext>
            </a:extLst>
          </p:cNvPr>
          <p:cNvSpPr txBox="1"/>
          <p:nvPr/>
        </p:nvSpPr>
        <p:spPr>
          <a:xfrm>
            <a:off x="1796653" y="5763087"/>
            <a:ext cx="24878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0</a:t>
            </a:r>
          </a:p>
        </p:txBody>
      </p:sp>
      <p:sp>
        <p:nvSpPr>
          <p:cNvPr id="119" name="TextBox 118">
            <a:extLst>
              <a:ext uri="{FF2B5EF4-FFF2-40B4-BE49-F238E27FC236}">
                <a16:creationId xmlns:a16="http://schemas.microsoft.com/office/drawing/2014/main" id="{E5B0F472-D8A5-60A5-8145-55392837D12F}"/>
              </a:ext>
            </a:extLst>
          </p:cNvPr>
          <p:cNvSpPr txBox="1"/>
          <p:nvPr/>
        </p:nvSpPr>
        <p:spPr>
          <a:xfrm>
            <a:off x="2573998" y="5763087"/>
            <a:ext cx="24878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0</a:t>
            </a:r>
          </a:p>
        </p:txBody>
      </p:sp>
      <p:sp>
        <p:nvSpPr>
          <p:cNvPr id="120" name="TextBox 119">
            <a:extLst>
              <a:ext uri="{FF2B5EF4-FFF2-40B4-BE49-F238E27FC236}">
                <a16:creationId xmlns:a16="http://schemas.microsoft.com/office/drawing/2014/main" id="{E4D27AB2-F774-E5C7-15B2-CB18349CCA1F}"/>
              </a:ext>
            </a:extLst>
          </p:cNvPr>
          <p:cNvSpPr txBox="1"/>
          <p:nvPr/>
        </p:nvSpPr>
        <p:spPr>
          <a:xfrm>
            <a:off x="3384739" y="5760678"/>
            <a:ext cx="24878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0</a:t>
            </a:r>
          </a:p>
        </p:txBody>
      </p:sp>
      <p:sp>
        <p:nvSpPr>
          <p:cNvPr id="121" name="TextBox 120">
            <a:extLst>
              <a:ext uri="{FF2B5EF4-FFF2-40B4-BE49-F238E27FC236}">
                <a16:creationId xmlns:a16="http://schemas.microsoft.com/office/drawing/2014/main" id="{240183DE-DEF3-FDDA-0BC6-0B1FF83B5B36}"/>
              </a:ext>
            </a:extLst>
          </p:cNvPr>
          <p:cNvSpPr txBox="1"/>
          <p:nvPr/>
        </p:nvSpPr>
        <p:spPr>
          <a:xfrm>
            <a:off x="4179568" y="5752926"/>
            <a:ext cx="24878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0</a:t>
            </a:r>
          </a:p>
        </p:txBody>
      </p:sp>
      <p:sp>
        <p:nvSpPr>
          <p:cNvPr id="122" name="TextBox 121">
            <a:extLst>
              <a:ext uri="{FF2B5EF4-FFF2-40B4-BE49-F238E27FC236}">
                <a16:creationId xmlns:a16="http://schemas.microsoft.com/office/drawing/2014/main" id="{18E4DCCE-0A6D-706F-08CF-BD965F89AF9D}"/>
              </a:ext>
            </a:extLst>
          </p:cNvPr>
          <p:cNvSpPr txBox="1"/>
          <p:nvPr/>
        </p:nvSpPr>
        <p:spPr>
          <a:xfrm>
            <a:off x="4983044" y="5752926"/>
            <a:ext cx="24878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1</a:t>
            </a:r>
          </a:p>
        </p:txBody>
      </p:sp>
      <p:sp>
        <p:nvSpPr>
          <p:cNvPr id="123" name="TextBox 122">
            <a:extLst>
              <a:ext uri="{FF2B5EF4-FFF2-40B4-BE49-F238E27FC236}">
                <a16:creationId xmlns:a16="http://schemas.microsoft.com/office/drawing/2014/main" id="{B717F98B-1470-D638-8FD2-F0FA78527AA4}"/>
              </a:ext>
            </a:extLst>
          </p:cNvPr>
          <p:cNvSpPr txBox="1"/>
          <p:nvPr/>
        </p:nvSpPr>
        <p:spPr>
          <a:xfrm>
            <a:off x="5794982" y="5740358"/>
            <a:ext cx="24878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1</a:t>
            </a:r>
          </a:p>
        </p:txBody>
      </p:sp>
      <p:sp>
        <p:nvSpPr>
          <p:cNvPr id="124" name="TextBox 123">
            <a:extLst>
              <a:ext uri="{FF2B5EF4-FFF2-40B4-BE49-F238E27FC236}">
                <a16:creationId xmlns:a16="http://schemas.microsoft.com/office/drawing/2014/main" id="{A8451B95-85AF-49D0-59D8-DCCB95342EE1}"/>
              </a:ext>
            </a:extLst>
          </p:cNvPr>
          <p:cNvSpPr txBox="1"/>
          <p:nvPr/>
        </p:nvSpPr>
        <p:spPr>
          <a:xfrm>
            <a:off x="6606746" y="5730198"/>
            <a:ext cx="24878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2</a:t>
            </a:r>
          </a:p>
        </p:txBody>
      </p:sp>
      <p:sp>
        <p:nvSpPr>
          <p:cNvPr id="125" name="TextBox 124">
            <a:extLst>
              <a:ext uri="{FF2B5EF4-FFF2-40B4-BE49-F238E27FC236}">
                <a16:creationId xmlns:a16="http://schemas.microsoft.com/office/drawing/2014/main" id="{E277FE89-2310-D99A-535C-678D436B8414}"/>
              </a:ext>
            </a:extLst>
          </p:cNvPr>
          <p:cNvSpPr txBox="1"/>
          <p:nvPr/>
        </p:nvSpPr>
        <p:spPr>
          <a:xfrm>
            <a:off x="7371975" y="5735691"/>
            <a:ext cx="24878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2</a:t>
            </a:r>
          </a:p>
        </p:txBody>
      </p:sp>
      <p:sp>
        <p:nvSpPr>
          <p:cNvPr id="126" name="TextBox 125">
            <a:extLst>
              <a:ext uri="{FF2B5EF4-FFF2-40B4-BE49-F238E27FC236}">
                <a16:creationId xmlns:a16="http://schemas.microsoft.com/office/drawing/2014/main" id="{BD55B02B-C54C-AE41-F1E7-3BB67C6DAD2D}"/>
              </a:ext>
            </a:extLst>
          </p:cNvPr>
          <p:cNvSpPr txBox="1"/>
          <p:nvPr/>
        </p:nvSpPr>
        <p:spPr>
          <a:xfrm>
            <a:off x="8198679" y="5708317"/>
            <a:ext cx="24878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5</a:t>
            </a:r>
          </a:p>
        </p:txBody>
      </p:sp>
      <p:sp>
        <p:nvSpPr>
          <p:cNvPr id="127" name="TextBox 126">
            <a:extLst>
              <a:ext uri="{FF2B5EF4-FFF2-40B4-BE49-F238E27FC236}">
                <a16:creationId xmlns:a16="http://schemas.microsoft.com/office/drawing/2014/main" id="{49FD5B48-D20A-20F0-C507-4AECA0E3468E}"/>
              </a:ext>
            </a:extLst>
          </p:cNvPr>
          <p:cNvSpPr txBox="1"/>
          <p:nvPr/>
        </p:nvSpPr>
        <p:spPr>
          <a:xfrm>
            <a:off x="8978372" y="5663285"/>
            <a:ext cx="24878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8</a:t>
            </a:r>
          </a:p>
        </p:txBody>
      </p:sp>
      <p:sp>
        <p:nvSpPr>
          <p:cNvPr id="128" name="TextBox 127">
            <a:extLst>
              <a:ext uri="{FF2B5EF4-FFF2-40B4-BE49-F238E27FC236}">
                <a16:creationId xmlns:a16="http://schemas.microsoft.com/office/drawing/2014/main" id="{96E11105-7847-ED3C-37F9-8CDBAB09C29A}"/>
              </a:ext>
            </a:extLst>
          </p:cNvPr>
          <p:cNvSpPr txBox="1"/>
          <p:nvPr/>
        </p:nvSpPr>
        <p:spPr>
          <a:xfrm>
            <a:off x="9769004" y="5653125"/>
            <a:ext cx="24878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9</a:t>
            </a:r>
          </a:p>
        </p:txBody>
      </p:sp>
      <p:sp>
        <p:nvSpPr>
          <p:cNvPr id="129" name="TextBox 128">
            <a:extLst>
              <a:ext uri="{FF2B5EF4-FFF2-40B4-BE49-F238E27FC236}">
                <a16:creationId xmlns:a16="http://schemas.microsoft.com/office/drawing/2014/main" id="{8DACC356-8793-930E-171F-847DC268BEDC}"/>
              </a:ext>
            </a:extLst>
          </p:cNvPr>
          <p:cNvSpPr txBox="1"/>
          <p:nvPr/>
        </p:nvSpPr>
        <p:spPr>
          <a:xfrm>
            <a:off x="1313045" y="4042368"/>
            <a:ext cx="37702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142</a:t>
            </a:r>
          </a:p>
        </p:txBody>
      </p:sp>
      <p:sp>
        <p:nvSpPr>
          <p:cNvPr id="130" name="TextBox 129">
            <a:extLst>
              <a:ext uri="{FF2B5EF4-FFF2-40B4-BE49-F238E27FC236}">
                <a16:creationId xmlns:a16="http://schemas.microsoft.com/office/drawing/2014/main" id="{286DE6CB-104B-2059-30E0-F3C6DC67CABC}"/>
              </a:ext>
            </a:extLst>
          </p:cNvPr>
          <p:cNvSpPr txBox="1"/>
          <p:nvPr/>
        </p:nvSpPr>
        <p:spPr>
          <a:xfrm>
            <a:off x="2145030" y="4176025"/>
            <a:ext cx="37702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129</a:t>
            </a:r>
          </a:p>
        </p:txBody>
      </p:sp>
      <p:sp>
        <p:nvSpPr>
          <p:cNvPr id="131" name="TextBox 130">
            <a:extLst>
              <a:ext uri="{FF2B5EF4-FFF2-40B4-BE49-F238E27FC236}">
                <a16:creationId xmlns:a16="http://schemas.microsoft.com/office/drawing/2014/main" id="{18A65021-68A1-263E-A775-B53F87451764}"/>
              </a:ext>
            </a:extLst>
          </p:cNvPr>
          <p:cNvSpPr txBox="1"/>
          <p:nvPr/>
        </p:nvSpPr>
        <p:spPr>
          <a:xfrm>
            <a:off x="2957433" y="4661460"/>
            <a:ext cx="312906" cy="261610"/>
          </a:xfrm>
          <a:prstGeom prst="rect">
            <a:avLst/>
          </a:prstGeom>
          <a:solidFill>
            <a:schemeClr val="tx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89</a:t>
            </a:r>
          </a:p>
        </p:txBody>
      </p:sp>
      <p:sp>
        <p:nvSpPr>
          <p:cNvPr id="132" name="TextBox 131">
            <a:extLst>
              <a:ext uri="{FF2B5EF4-FFF2-40B4-BE49-F238E27FC236}">
                <a16:creationId xmlns:a16="http://schemas.microsoft.com/office/drawing/2014/main" id="{46C37AFB-6425-1907-C16D-D4A4FD4B73C4}"/>
              </a:ext>
            </a:extLst>
          </p:cNvPr>
          <p:cNvSpPr txBox="1"/>
          <p:nvPr/>
        </p:nvSpPr>
        <p:spPr>
          <a:xfrm>
            <a:off x="4519552" y="4302424"/>
            <a:ext cx="37702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119</a:t>
            </a:r>
          </a:p>
        </p:txBody>
      </p:sp>
      <p:sp>
        <p:nvSpPr>
          <p:cNvPr id="133" name="TextBox 132">
            <a:extLst>
              <a:ext uri="{FF2B5EF4-FFF2-40B4-BE49-F238E27FC236}">
                <a16:creationId xmlns:a16="http://schemas.microsoft.com/office/drawing/2014/main" id="{91327D45-8203-669E-BE37-4F9D42CB9619}"/>
              </a:ext>
            </a:extLst>
          </p:cNvPr>
          <p:cNvSpPr txBox="1"/>
          <p:nvPr/>
        </p:nvSpPr>
        <p:spPr>
          <a:xfrm>
            <a:off x="5324480" y="4195980"/>
            <a:ext cx="37702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128</a:t>
            </a:r>
          </a:p>
        </p:txBody>
      </p:sp>
      <p:sp>
        <p:nvSpPr>
          <p:cNvPr id="134" name="TextBox 133">
            <a:extLst>
              <a:ext uri="{FF2B5EF4-FFF2-40B4-BE49-F238E27FC236}">
                <a16:creationId xmlns:a16="http://schemas.microsoft.com/office/drawing/2014/main" id="{C1145972-4B52-A1DB-9C96-34D5FCF7E5A0}"/>
              </a:ext>
            </a:extLst>
          </p:cNvPr>
          <p:cNvSpPr txBox="1"/>
          <p:nvPr/>
        </p:nvSpPr>
        <p:spPr>
          <a:xfrm>
            <a:off x="6112260" y="3829442"/>
            <a:ext cx="37702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156</a:t>
            </a:r>
          </a:p>
        </p:txBody>
      </p:sp>
      <p:sp>
        <p:nvSpPr>
          <p:cNvPr id="135" name="TextBox 134">
            <a:extLst>
              <a:ext uri="{FF2B5EF4-FFF2-40B4-BE49-F238E27FC236}">
                <a16:creationId xmlns:a16="http://schemas.microsoft.com/office/drawing/2014/main" id="{60C3E7A8-DDAC-72FB-2BE9-8572CFED7252}"/>
              </a:ext>
            </a:extLst>
          </p:cNvPr>
          <p:cNvSpPr txBox="1"/>
          <p:nvPr/>
        </p:nvSpPr>
        <p:spPr>
          <a:xfrm>
            <a:off x="6923160" y="3563596"/>
            <a:ext cx="37702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178</a:t>
            </a:r>
          </a:p>
        </p:txBody>
      </p:sp>
      <p:sp>
        <p:nvSpPr>
          <p:cNvPr id="136" name="TextBox 135">
            <a:extLst>
              <a:ext uri="{FF2B5EF4-FFF2-40B4-BE49-F238E27FC236}">
                <a16:creationId xmlns:a16="http://schemas.microsoft.com/office/drawing/2014/main" id="{B70A7EB0-E01E-A693-E405-85E1123930A6}"/>
              </a:ext>
            </a:extLst>
          </p:cNvPr>
          <p:cNvSpPr txBox="1"/>
          <p:nvPr/>
        </p:nvSpPr>
        <p:spPr>
          <a:xfrm>
            <a:off x="7743821" y="2562760"/>
            <a:ext cx="37702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261</a:t>
            </a:r>
          </a:p>
        </p:txBody>
      </p:sp>
      <p:sp>
        <p:nvSpPr>
          <p:cNvPr id="137" name="TextBox 136">
            <a:extLst>
              <a:ext uri="{FF2B5EF4-FFF2-40B4-BE49-F238E27FC236}">
                <a16:creationId xmlns:a16="http://schemas.microsoft.com/office/drawing/2014/main" id="{F82DD0EC-D67F-2C9D-CCB0-5881900F36AD}"/>
              </a:ext>
            </a:extLst>
          </p:cNvPr>
          <p:cNvSpPr txBox="1"/>
          <p:nvPr/>
        </p:nvSpPr>
        <p:spPr>
          <a:xfrm>
            <a:off x="8541314" y="3103994"/>
            <a:ext cx="37702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217</a:t>
            </a:r>
          </a:p>
        </p:txBody>
      </p:sp>
      <p:sp>
        <p:nvSpPr>
          <p:cNvPr id="138" name="TextBox 137">
            <a:extLst>
              <a:ext uri="{FF2B5EF4-FFF2-40B4-BE49-F238E27FC236}">
                <a16:creationId xmlns:a16="http://schemas.microsoft.com/office/drawing/2014/main" id="{A48A4EC1-10B8-F012-4965-AD60618BD9A3}"/>
              </a:ext>
            </a:extLst>
          </p:cNvPr>
          <p:cNvSpPr txBox="1"/>
          <p:nvPr/>
        </p:nvSpPr>
        <p:spPr>
          <a:xfrm>
            <a:off x="9338070" y="2985448"/>
            <a:ext cx="37702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225</a:t>
            </a:r>
          </a:p>
        </p:txBody>
      </p:sp>
      <p:sp>
        <p:nvSpPr>
          <p:cNvPr id="139" name="TextBox 138">
            <a:extLst>
              <a:ext uri="{FF2B5EF4-FFF2-40B4-BE49-F238E27FC236}">
                <a16:creationId xmlns:a16="http://schemas.microsoft.com/office/drawing/2014/main" id="{CD28BF0D-A41B-36A6-7B8C-00497CBD1199}"/>
              </a:ext>
            </a:extLst>
          </p:cNvPr>
          <p:cNvSpPr txBox="1"/>
          <p:nvPr/>
        </p:nvSpPr>
        <p:spPr>
          <a:xfrm>
            <a:off x="3762218" y="4671620"/>
            <a:ext cx="312906" cy="261610"/>
          </a:xfrm>
          <a:prstGeom prst="rect">
            <a:avLst/>
          </a:prstGeom>
          <a:solidFill>
            <a:schemeClr val="tx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89</a:t>
            </a:r>
          </a:p>
        </p:txBody>
      </p:sp>
      <p:sp>
        <p:nvSpPr>
          <p:cNvPr id="141" name="TextBox 140">
            <a:extLst>
              <a:ext uri="{FF2B5EF4-FFF2-40B4-BE49-F238E27FC236}">
                <a16:creationId xmlns:a16="http://schemas.microsoft.com/office/drawing/2014/main" id="{DA00F93D-D580-7026-CE08-11DB2F56720D}"/>
              </a:ext>
            </a:extLst>
          </p:cNvPr>
          <p:cNvSpPr txBox="1"/>
          <p:nvPr/>
        </p:nvSpPr>
        <p:spPr>
          <a:xfrm>
            <a:off x="898498" y="4981745"/>
            <a:ext cx="408451" cy="338554"/>
          </a:xfrm>
          <a:prstGeom prst="rect">
            <a:avLst/>
          </a:prstGeom>
          <a:solidFill>
            <a:schemeClr val="tx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Total</a:t>
            </a:r>
          </a:p>
          <a:p>
            <a:pPr marL="0" marR="0" lvl="0" indent="0" algn="ctr" defTabSz="914400" rtl="0" eaLnBrk="1" fontAlgn="auto" latinLnBrk="0" hangingPunct="1">
              <a:lnSpc>
                <a:spcPct val="100000"/>
              </a:lnSpc>
              <a:spcBef>
                <a:spcPts val="0"/>
              </a:spcBef>
              <a:spcAft>
                <a:spcPts val="0"/>
              </a:spcAft>
              <a:buClrTx/>
              <a:buSzTx/>
              <a:buFontTx/>
              <a:buNone/>
              <a:tabLst/>
              <a:defRPr/>
            </a:pPr>
            <a:r>
              <a:rPr lang="en-IN" sz="1100" dirty="0">
                <a:solidFill>
                  <a:prstClr val="black"/>
                </a:solidFill>
                <a:latin typeface="Arial Narrow" panose="020B0606020202030204" pitchFamily="34" charset="0"/>
              </a:rPr>
              <a:t>e</a:t>
            </a:r>
            <a:r>
              <a:rPr kumimoji="0" lang="en-IN" sz="1100" b="0" i="0" u="none" strike="noStrike" kern="1200" cap="none" spc="0" normalizeH="0" baseline="0" noProof="0" dirty="0" err="1">
                <a:ln>
                  <a:noFill/>
                </a:ln>
                <a:solidFill>
                  <a:prstClr val="black"/>
                </a:solidFill>
                <a:effectLst/>
                <a:uLnTx/>
                <a:uFillTx/>
                <a:latin typeface="Arial Narrow" panose="020B0606020202030204" pitchFamily="34" charset="0"/>
                <a:ea typeface="+mn-ea"/>
                <a:cs typeface="+mn-cs"/>
              </a:rPr>
              <a:t>xports</a:t>
            </a:r>
            <a:endPar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p:txBody>
      </p:sp>
      <p:sp>
        <p:nvSpPr>
          <p:cNvPr id="142" name="TextBox 141">
            <a:extLst>
              <a:ext uri="{FF2B5EF4-FFF2-40B4-BE49-F238E27FC236}">
                <a16:creationId xmlns:a16="http://schemas.microsoft.com/office/drawing/2014/main" id="{11115840-EADF-5DA3-A83B-05BFB581D8CB}"/>
              </a:ext>
            </a:extLst>
          </p:cNvPr>
          <p:cNvSpPr txBox="1"/>
          <p:nvPr/>
        </p:nvSpPr>
        <p:spPr>
          <a:xfrm>
            <a:off x="702171" y="1742857"/>
            <a:ext cx="607859"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Imports</a:t>
            </a:r>
            <a:endParaRPr kumimoji="0" lang="en-IN" sz="12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p:txBody>
      </p:sp>
      <p:sp>
        <p:nvSpPr>
          <p:cNvPr id="145" name="TextBox 144">
            <a:extLst>
              <a:ext uri="{FF2B5EF4-FFF2-40B4-BE49-F238E27FC236}">
                <a16:creationId xmlns:a16="http://schemas.microsoft.com/office/drawing/2014/main" id="{32CBA40D-679F-7405-464E-8017203D59E5}"/>
              </a:ext>
            </a:extLst>
          </p:cNvPr>
          <p:cNvSpPr txBox="1"/>
          <p:nvPr/>
        </p:nvSpPr>
        <p:spPr>
          <a:xfrm>
            <a:off x="10143293" y="2958293"/>
            <a:ext cx="37702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228</a:t>
            </a:r>
          </a:p>
        </p:txBody>
      </p:sp>
      <p:sp>
        <p:nvSpPr>
          <p:cNvPr id="146" name="TextBox 145">
            <a:extLst>
              <a:ext uri="{FF2B5EF4-FFF2-40B4-BE49-F238E27FC236}">
                <a16:creationId xmlns:a16="http://schemas.microsoft.com/office/drawing/2014/main" id="{FD035D86-238D-C863-CCD9-B9CACD8C6407}"/>
              </a:ext>
            </a:extLst>
          </p:cNvPr>
          <p:cNvSpPr txBox="1"/>
          <p:nvPr/>
        </p:nvSpPr>
        <p:spPr>
          <a:xfrm>
            <a:off x="10602148" y="5690473"/>
            <a:ext cx="24878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5</a:t>
            </a:r>
          </a:p>
        </p:txBody>
      </p:sp>
      <p:sp>
        <p:nvSpPr>
          <p:cNvPr id="8" name="Rectangle 7">
            <a:extLst>
              <a:ext uri="{FF2B5EF4-FFF2-40B4-BE49-F238E27FC236}">
                <a16:creationId xmlns:a16="http://schemas.microsoft.com/office/drawing/2014/main" id="{2FD2A1B9-B28D-7E77-7911-B51992B91528}"/>
              </a:ext>
            </a:extLst>
          </p:cNvPr>
          <p:cNvSpPr/>
          <p:nvPr/>
        </p:nvSpPr>
        <p:spPr>
          <a:xfrm>
            <a:off x="572880" y="1961601"/>
            <a:ext cx="10228140" cy="666392"/>
          </a:xfrm>
          <a:prstGeom prst="rect">
            <a:avLst/>
          </a:prstGeom>
          <a:solidFill>
            <a:schemeClr val="tx1"/>
          </a:solidFill>
          <a:ln w="3175">
            <a:no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a:p>
        </p:txBody>
      </p:sp>
      <p:sp>
        <p:nvSpPr>
          <p:cNvPr id="76" name="TextBox 75">
            <a:extLst>
              <a:ext uri="{FF2B5EF4-FFF2-40B4-BE49-F238E27FC236}">
                <a16:creationId xmlns:a16="http://schemas.microsoft.com/office/drawing/2014/main" id="{9AE24EBB-4E38-3A89-BF12-2F9C3CFD1D5B}"/>
              </a:ext>
            </a:extLst>
          </p:cNvPr>
          <p:cNvSpPr txBox="1"/>
          <p:nvPr/>
        </p:nvSpPr>
        <p:spPr>
          <a:xfrm>
            <a:off x="1890168" y="1996368"/>
            <a:ext cx="404278" cy="253916"/>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050" dirty="0">
                <a:solidFill>
                  <a:prstClr val="black"/>
                </a:solidFill>
                <a:latin typeface="Arial Narrow" panose="020B0606020202030204" pitchFamily="34" charset="0"/>
              </a:rPr>
              <a:t>4</a:t>
            </a:r>
            <a:r>
              <a:rPr kumimoji="0" lang="en-IN" sz="105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a:t>
            </a:r>
          </a:p>
        </p:txBody>
      </p:sp>
      <p:sp>
        <p:nvSpPr>
          <p:cNvPr id="77" name="TextBox 76">
            <a:extLst>
              <a:ext uri="{FF2B5EF4-FFF2-40B4-BE49-F238E27FC236}">
                <a16:creationId xmlns:a16="http://schemas.microsoft.com/office/drawing/2014/main" id="{150B6A76-7994-461B-E092-6D05153D8E55}"/>
              </a:ext>
            </a:extLst>
          </p:cNvPr>
          <p:cNvSpPr txBox="1"/>
          <p:nvPr/>
        </p:nvSpPr>
        <p:spPr>
          <a:xfrm>
            <a:off x="2746385" y="1997675"/>
            <a:ext cx="404278" cy="253916"/>
          </a:xfrm>
          <a:prstGeom prst="rect">
            <a:avLst/>
          </a:prstGeom>
          <a:solidFill>
            <a:schemeClr val="tx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05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12%</a:t>
            </a:r>
          </a:p>
        </p:txBody>
      </p:sp>
      <p:sp>
        <p:nvSpPr>
          <p:cNvPr id="78" name="TextBox 77">
            <a:extLst>
              <a:ext uri="{FF2B5EF4-FFF2-40B4-BE49-F238E27FC236}">
                <a16:creationId xmlns:a16="http://schemas.microsoft.com/office/drawing/2014/main" id="{719EE27C-107B-33AD-64DA-BDF7BCA33275}"/>
              </a:ext>
            </a:extLst>
          </p:cNvPr>
          <p:cNvSpPr txBox="1"/>
          <p:nvPr/>
        </p:nvSpPr>
        <p:spPr>
          <a:xfrm>
            <a:off x="3802690" y="1998545"/>
            <a:ext cx="404278" cy="253916"/>
          </a:xfrm>
          <a:prstGeom prst="rect">
            <a:avLst/>
          </a:prstGeom>
          <a:solidFill>
            <a:schemeClr val="tx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05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18%</a:t>
            </a:r>
          </a:p>
        </p:txBody>
      </p:sp>
      <p:sp>
        <p:nvSpPr>
          <p:cNvPr id="79" name="TextBox 78">
            <a:extLst>
              <a:ext uri="{FF2B5EF4-FFF2-40B4-BE49-F238E27FC236}">
                <a16:creationId xmlns:a16="http://schemas.microsoft.com/office/drawing/2014/main" id="{02732CBE-5BFE-99D5-5285-A98DC023DA3D}"/>
              </a:ext>
            </a:extLst>
          </p:cNvPr>
          <p:cNvSpPr txBox="1"/>
          <p:nvPr/>
        </p:nvSpPr>
        <p:spPr>
          <a:xfrm>
            <a:off x="4853653" y="1998410"/>
            <a:ext cx="433252" cy="253916"/>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050" dirty="0">
                <a:solidFill>
                  <a:prstClr val="black"/>
                </a:solidFill>
                <a:latin typeface="Arial Narrow" panose="020B0606020202030204" pitchFamily="34" charset="0"/>
              </a:rPr>
              <a:t>46</a:t>
            </a:r>
            <a:r>
              <a:rPr kumimoji="0" lang="en-IN" sz="105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a:t>
            </a:r>
          </a:p>
        </p:txBody>
      </p:sp>
      <p:sp>
        <p:nvSpPr>
          <p:cNvPr id="80" name="TextBox 79">
            <a:extLst>
              <a:ext uri="{FF2B5EF4-FFF2-40B4-BE49-F238E27FC236}">
                <a16:creationId xmlns:a16="http://schemas.microsoft.com/office/drawing/2014/main" id="{729911BB-0AC4-1856-8CA1-15DC0161BBE5}"/>
              </a:ext>
            </a:extLst>
          </p:cNvPr>
          <p:cNvSpPr txBox="1"/>
          <p:nvPr/>
        </p:nvSpPr>
        <p:spPr>
          <a:xfrm>
            <a:off x="5969658" y="1998870"/>
            <a:ext cx="441146" cy="253916"/>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050" dirty="0">
                <a:solidFill>
                  <a:prstClr val="black"/>
                </a:solidFill>
                <a:latin typeface="Arial Narrow" panose="020B0606020202030204" pitchFamily="34" charset="0"/>
              </a:rPr>
              <a:t>5</a:t>
            </a:r>
            <a:r>
              <a:rPr kumimoji="0" lang="en-IN" sz="105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a:t>
            </a:r>
          </a:p>
        </p:txBody>
      </p:sp>
      <p:sp>
        <p:nvSpPr>
          <p:cNvPr id="81" name="TextBox 80">
            <a:extLst>
              <a:ext uri="{FF2B5EF4-FFF2-40B4-BE49-F238E27FC236}">
                <a16:creationId xmlns:a16="http://schemas.microsoft.com/office/drawing/2014/main" id="{06193FA7-542A-A9CF-E5AC-FC2023278F89}"/>
              </a:ext>
            </a:extLst>
          </p:cNvPr>
          <p:cNvSpPr txBox="1"/>
          <p:nvPr/>
        </p:nvSpPr>
        <p:spPr>
          <a:xfrm>
            <a:off x="6972097" y="1997255"/>
            <a:ext cx="404278" cy="253916"/>
          </a:xfrm>
          <a:prstGeom prst="rect">
            <a:avLst/>
          </a:prstGeom>
          <a:solidFill>
            <a:schemeClr val="tx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050" dirty="0">
                <a:solidFill>
                  <a:schemeClr val="bg1"/>
                </a:solidFill>
                <a:latin typeface="Arial Narrow" panose="020B0606020202030204" pitchFamily="34" charset="0"/>
              </a:rPr>
              <a:t>11</a:t>
            </a:r>
            <a:r>
              <a:rPr kumimoji="0" lang="en-IN" sz="1050" b="0" i="0" u="none" strike="noStrike" kern="1200" cap="none" spc="0" normalizeH="0" baseline="0" noProof="0" dirty="0">
                <a:ln>
                  <a:noFill/>
                </a:ln>
                <a:solidFill>
                  <a:schemeClr val="bg1"/>
                </a:solidFill>
                <a:effectLst/>
                <a:uLnTx/>
                <a:uFillTx/>
                <a:latin typeface="Arial Narrow" panose="020B0606020202030204" pitchFamily="34" charset="0"/>
                <a:ea typeface="+mn-ea"/>
                <a:cs typeface="+mn-cs"/>
              </a:rPr>
              <a:t>%</a:t>
            </a:r>
          </a:p>
        </p:txBody>
      </p:sp>
      <p:sp>
        <p:nvSpPr>
          <p:cNvPr id="82" name="TextBox 81">
            <a:extLst>
              <a:ext uri="{FF2B5EF4-FFF2-40B4-BE49-F238E27FC236}">
                <a16:creationId xmlns:a16="http://schemas.microsoft.com/office/drawing/2014/main" id="{FCCE93CD-9C09-8BE6-4C61-0C0A64A3E017}"/>
              </a:ext>
            </a:extLst>
          </p:cNvPr>
          <p:cNvSpPr txBox="1"/>
          <p:nvPr/>
        </p:nvSpPr>
        <p:spPr>
          <a:xfrm>
            <a:off x="7791256" y="1986601"/>
            <a:ext cx="434670" cy="253916"/>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050" dirty="0">
                <a:solidFill>
                  <a:srgbClr val="FF0000"/>
                </a:solidFill>
                <a:latin typeface="Arial Narrow" panose="020B0606020202030204" pitchFamily="34" charset="0"/>
              </a:rPr>
              <a:t>-5</a:t>
            </a:r>
            <a:r>
              <a:rPr kumimoji="0" lang="en-IN" sz="1050" b="0" i="0" u="none" strike="noStrike" kern="1200" cap="none" spc="0" normalizeH="0" baseline="0" noProof="0" dirty="0">
                <a:ln>
                  <a:noFill/>
                </a:ln>
                <a:solidFill>
                  <a:srgbClr val="FF0000"/>
                </a:solidFill>
                <a:effectLst/>
                <a:uLnTx/>
                <a:uFillTx/>
                <a:latin typeface="Arial Narrow" panose="020B0606020202030204" pitchFamily="34" charset="0"/>
                <a:ea typeface="+mn-ea"/>
                <a:cs typeface="+mn-cs"/>
              </a:rPr>
              <a:t>%</a:t>
            </a:r>
          </a:p>
        </p:txBody>
      </p:sp>
      <p:sp>
        <p:nvSpPr>
          <p:cNvPr id="83" name="TextBox 82">
            <a:extLst>
              <a:ext uri="{FF2B5EF4-FFF2-40B4-BE49-F238E27FC236}">
                <a16:creationId xmlns:a16="http://schemas.microsoft.com/office/drawing/2014/main" id="{085A5745-0D63-487E-8550-BE9FBE489793}"/>
              </a:ext>
            </a:extLst>
          </p:cNvPr>
          <p:cNvSpPr txBox="1"/>
          <p:nvPr/>
        </p:nvSpPr>
        <p:spPr>
          <a:xfrm>
            <a:off x="8680813" y="2003605"/>
            <a:ext cx="412172" cy="253916"/>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050" b="0" i="0" u="none" strike="noStrike" kern="1200" cap="none" spc="0" normalizeH="0" baseline="0" noProof="0" dirty="0">
                <a:ln>
                  <a:noFill/>
                </a:ln>
                <a:solidFill>
                  <a:srgbClr val="FF0000"/>
                </a:solidFill>
                <a:effectLst/>
                <a:uLnTx/>
                <a:uFillTx/>
                <a:latin typeface="Arial Narrow" panose="020B0606020202030204" pitchFamily="34" charset="0"/>
                <a:ea typeface="+mn-ea"/>
                <a:cs typeface="+mn-cs"/>
              </a:rPr>
              <a:t>-1%</a:t>
            </a:r>
          </a:p>
        </p:txBody>
      </p:sp>
      <p:sp>
        <p:nvSpPr>
          <p:cNvPr id="84" name="TextBox 83">
            <a:extLst>
              <a:ext uri="{FF2B5EF4-FFF2-40B4-BE49-F238E27FC236}">
                <a16:creationId xmlns:a16="http://schemas.microsoft.com/office/drawing/2014/main" id="{80960CCA-3FD8-2130-80CF-05A11F75114E}"/>
              </a:ext>
            </a:extLst>
          </p:cNvPr>
          <p:cNvSpPr txBox="1"/>
          <p:nvPr/>
        </p:nvSpPr>
        <p:spPr>
          <a:xfrm>
            <a:off x="9482953" y="2003605"/>
            <a:ext cx="404278" cy="253916"/>
          </a:xfrm>
          <a:prstGeom prst="rect">
            <a:avLst/>
          </a:prstGeom>
          <a:solidFill>
            <a:schemeClr val="tx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05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16%</a:t>
            </a:r>
          </a:p>
        </p:txBody>
      </p:sp>
      <p:sp>
        <p:nvSpPr>
          <p:cNvPr id="85" name="TextBox 84">
            <a:extLst>
              <a:ext uri="{FF2B5EF4-FFF2-40B4-BE49-F238E27FC236}">
                <a16:creationId xmlns:a16="http://schemas.microsoft.com/office/drawing/2014/main" id="{C33CB338-7C26-1E3F-1B08-670801B6A8C0}"/>
              </a:ext>
            </a:extLst>
          </p:cNvPr>
          <p:cNvSpPr txBox="1"/>
          <p:nvPr/>
        </p:nvSpPr>
        <p:spPr>
          <a:xfrm>
            <a:off x="10311614" y="1990189"/>
            <a:ext cx="441146" cy="253916"/>
          </a:xfrm>
          <a:prstGeom prst="rect">
            <a:avLst/>
          </a:prstGeom>
          <a:solidFill>
            <a:schemeClr val="tx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050" b="0" i="0" u="none" strike="noStrike" kern="1200" cap="none" spc="0" normalizeH="0" baseline="0" noProof="0" dirty="0">
                <a:ln>
                  <a:noFill/>
                </a:ln>
                <a:solidFill>
                  <a:srgbClr val="FF0000"/>
                </a:solidFill>
                <a:effectLst/>
                <a:uLnTx/>
                <a:uFillTx/>
                <a:latin typeface="Arial Narrow" panose="020B0606020202030204" pitchFamily="34" charset="0"/>
                <a:ea typeface="+mn-ea"/>
                <a:cs typeface="+mn-cs"/>
              </a:rPr>
              <a:t>-</a:t>
            </a:r>
            <a:r>
              <a:rPr lang="en-IN" sz="1050" dirty="0">
                <a:solidFill>
                  <a:srgbClr val="FF0000"/>
                </a:solidFill>
                <a:latin typeface="Arial Narrow" panose="020B0606020202030204" pitchFamily="34" charset="0"/>
              </a:rPr>
              <a:t>43</a:t>
            </a:r>
            <a:r>
              <a:rPr kumimoji="0" lang="en-IN" sz="1050" b="0" i="0" u="none" strike="noStrike" kern="1200" cap="none" spc="0" normalizeH="0" baseline="0" noProof="0" dirty="0">
                <a:ln>
                  <a:noFill/>
                </a:ln>
                <a:solidFill>
                  <a:srgbClr val="FF0000"/>
                </a:solidFill>
                <a:effectLst/>
                <a:uLnTx/>
                <a:uFillTx/>
                <a:latin typeface="Arial Narrow" panose="020B0606020202030204" pitchFamily="34" charset="0"/>
                <a:ea typeface="+mn-ea"/>
                <a:cs typeface="+mn-cs"/>
              </a:rPr>
              <a:t>%</a:t>
            </a:r>
          </a:p>
        </p:txBody>
      </p:sp>
      <p:sp>
        <p:nvSpPr>
          <p:cNvPr id="86" name="TextBox 85">
            <a:extLst>
              <a:ext uri="{FF2B5EF4-FFF2-40B4-BE49-F238E27FC236}">
                <a16:creationId xmlns:a16="http://schemas.microsoft.com/office/drawing/2014/main" id="{C793A3CD-57D8-44E5-D647-DDD4CDC11997}"/>
              </a:ext>
            </a:extLst>
          </p:cNvPr>
          <p:cNvSpPr txBox="1"/>
          <p:nvPr/>
        </p:nvSpPr>
        <p:spPr>
          <a:xfrm>
            <a:off x="687288" y="1982754"/>
            <a:ext cx="1153250" cy="253916"/>
          </a:xfrm>
          <a:prstGeom prst="rect">
            <a:avLst/>
          </a:prstGeom>
          <a:noFill/>
        </p:spPr>
        <p:txBody>
          <a:bodyPr wrap="square" rtlCol="0"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IN" sz="105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CAGR (2014-2024)</a:t>
            </a:r>
          </a:p>
        </p:txBody>
      </p:sp>
      <p:sp>
        <p:nvSpPr>
          <p:cNvPr id="87" name="TextBox 86">
            <a:extLst>
              <a:ext uri="{FF2B5EF4-FFF2-40B4-BE49-F238E27FC236}">
                <a16:creationId xmlns:a16="http://schemas.microsoft.com/office/drawing/2014/main" id="{F22B6D8E-ED73-6FCC-32CC-3C466567F74C}"/>
              </a:ext>
            </a:extLst>
          </p:cNvPr>
          <p:cNvSpPr txBox="1"/>
          <p:nvPr/>
        </p:nvSpPr>
        <p:spPr>
          <a:xfrm>
            <a:off x="1847136" y="2315945"/>
            <a:ext cx="404278" cy="253916"/>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050" dirty="0">
                <a:solidFill>
                  <a:srgbClr val="FF0000"/>
                </a:solidFill>
                <a:latin typeface="Arial Narrow" panose="020B0606020202030204" pitchFamily="34" charset="0"/>
              </a:rPr>
              <a:t>-2</a:t>
            </a:r>
            <a:r>
              <a:rPr kumimoji="0" lang="en-IN" sz="1050" b="0" i="0" u="none" strike="noStrike" kern="1200" cap="none" spc="0" normalizeH="0" baseline="0" noProof="0" dirty="0">
                <a:ln>
                  <a:noFill/>
                </a:ln>
                <a:solidFill>
                  <a:srgbClr val="FF0000"/>
                </a:solidFill>
                <a:effectLst/>
                <a:uLnTx/>
                <a:uFillTx/>
                <a:latin typeface="Arial Narrow" panose="020B0606020202030204" pitchFamily="34" charset="0"/>
                <a:ea typeface="+mn-ea"/>
                <a:cs typeface="+mn-cs"/>
              </a:rPr>
              <a:t>%</a:t>
            </a:r>
          </a:p>
        </p:txBody>
      </p:sp>
      <p:sp>
        <p:nvSpPr>
          <p:cNvPr id="88" name="TextBox 87">
            <a:extLst>
              <a:ext uri="{FF2B5EF4-FFF2-40B4-BE49-F238E27FC236}">
                <a16:creationId xmlns:a16="http://schemas.microsoft.com/office/drawing/2014/main" id="{11BC58A7-A68F-0B48-CB20-7C604D16198C}"/>
              </a:ext>
            </a:extLst>
          </p:cNvPr>
          <p:cNvSpPr txBox="1"/>
          <p:nvPr/>
        </p:nvSpPr>
        <p:spPr>
          <a:xfrm>
            <a:off x="2746385" y="2317252"/>
            <a:ext cx="404278" cy="253916"/>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050" dirty="0">
                <a:solidFill>
                  <a:prstClr val="black"/>
                </a:solidFill>
                <a:latin typeface="Arial Narrow" panose="020B0606020202030204" pitchFamily="34" charset="0"/>
              </a:rPr>
              <a:t>12</a:t>
            </a:r>
            <a:r>
              <a:rPr kumimoji="0" lang="en-IN" sz="105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a:t>
            </a:r>
          </a:p>
        </p:txBody>
      </p:sp>
      <p:sp>
        <p:nvSpPr>
          <p:cNvPr id="89" name="TextBox 88">
            <a:extLst>
              <a:ext uri="{FF2B5EF4-FFF2-40B4-BE49-F238E27FC236}">
                <a16:creationId xmlns:a16="http://schemas.microsoft.com/office/drawing/2014/main" id="{D627A00C-EAE3-7498-C4DF-C62DD5DFFF43}"/>
              </a:ext>
            </a:extLst>
          </p:cNvPr>
          <p:cNvSpPr txBox="1"/>
          <p:nvPr/>
        </p:nvSpPr>
        <p:spPr>
          <a:xfrm>
            <a:off x="3806812" y="2309767"/>
            <a:ext cx="404278" cy="253916"/>
          </a:xfrm>
          <a:prstGeom prst="rect">
            <a:avLst/>
          </a:prstGeom>
          <a:solidFill>
            <a:schemeClr val="tx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050" dirty="0">
                <a:solidFill>
                  <a:prstClr val="black"/>
                </a:solidFill>
                <a:latin typeface="Arial Narrow" panose="020B0606020202030204" pitchFamily="34" charset="0"/>
              </a:rPr>
              <a:t>23</a:t>
            </a:r>
            <a:r>
              <a:rPr kumimoji="0" lang="en-IN" sz="105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a:t>
            </a:r>
          </a:p>
        </p:txBody>
      </p:sp>
      <p:sp>
        <p:nvSpPr>
          <p:cNvPr id="90" name="TextBox 89">
            <a:extLst>
              <a:ext uri="{FF2B5EF4-FFF2-40B4-BE49-F238E27FC236}">
                <a16:creationId xmlns:a16="http://schemas.microsoft.com/office/drawing/2014/main" id="{95A68FA7-1251-FCA3-FE9D-76283DF2F246}"/>
              </a:ext>
            </a:extLst>
          </p:cNvPr>
          <p:cNvSpPr txBox="1"/>
          <p:nvPr/>
        </p:nvSpPr>
        <p:spPr>
          <a:xfrm>
            <a:off x="4810621" y="2317987"/>
            <a:ext cx="441146" cy="253916"/>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050" b="0" i="0" u="none" strike="noStrike" kern="1200" cap="none" spc="0" normalizeH="0" baseline="0" noProof="0" dirty="0">
                <a:ln>
                  <a:noFill/>
                </a:ln>
                <a:solidFill>
                  <a:srgbClr val="FF0000"/>
                </a:solidFill>
                <a:effectLst/>
                <a:uLnTx/>
                <a:uFillTx/>
                <a:latin typeface="Arial Narrow" panose="020B0606020202030204" pitchFamily="34" charset="0"/>
                <a:ea typeface="+mn-ea"/>
                <a:cs typeface="+mn-cs"/>
              </a:rPr>
              <a:t>-56%</a:t>
            </a:r>
          </a:p>
        </p:txBody>
      </p:sp>
      <p:sp>
        <p:nvSpPr>
          <p:cNvPr id="91" name="TextBox 90">
            <a:extLst>
              <a:ext uri="{FF2B5EF4-FFF2-40B4-BE49-F238E27FC236}">
                <a16:creationId xmlns:a16="http://schemas.microsoft.com/office/drawing/2014/main" id="{E1F8AB0D-6CDE-7D13-DAB4-D70E40BB5641}"/>
              </a:ext>
            </a:extLst>
          </p:cNvPr>
          <p:cNvSpPr txBox="1"/>
          <p:nvPr/>
        </p:nvSpPr>
        <p:spPr>
          <a:xfrm>
            <a:off x="5915868" y="2317252"/>
            <a:ext cx="441146" cy="253916"/>
          </a:xfrm>
          <a:prstGeom prst="rect">
            <a:avLst/>
          </a:prstGeom>
          <a:solidFill>
            <a:schemeClr val="tx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050" b="0" i="0" u="none" strike="noStrike" kern="1200" cap="none" spc="0" normalizeH="0" baseline="0" noProof="0" dirty="0">
                <a:ln>
                  <a:noFill/>
                </a:ln>
                <a:solidFill>
                  <a:srgbClr val="FF0000"/>
                </a:solidFill>
                <a:effectLst/>
                <a:uLnTx/>
                <a:uFillTx/>
                <a:latin typeface="Arial Narrow" panose="020B0606020202030204" pitchFamily="34" charset="0"/>
                <a:ea typeface="+mn-ea"/>
                <a:cs typeface="+mn-cs"/>
              </a:rPr>
              <a:t>-10%</a:t>
            </a:r>
          </a:p>
        </p:txBody>
      </p:sp>
      <p:sp>
        <p:nvSpPr>
          <p:cNvPr id="92" name="TextBox 91">
            <a:extLst>
              <a:ext uri="{FF2B5EF4-FFF2-40B4-BE49-F238E27FC236}">
                <a16:creationId xmlns:a16="http://schemas.microsoft.com/office/drawing/2014/main" id="{008C4A25-3D8D-4C10-B754-A4AED4172A7B}"/>
              </a:ext>
            </a:extLst>
          </p:cNvPr>
          <p:cNvSpPr txBox="1"/>
          <p:nvPr/>
        </p:nvSpPr>
        <p:spPr>
          <a:xfrm>
            <a:off x="6972195" y="2316831"/>
            <a:ext cx="404278" cy="253916"/>
          </a:xfrm>
          <a:prstGeom prst="rect">
            <a:avLst/>
          </a:prstGeom>
          <a:solidFill>
            <a:schemeClr val="tx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050" dirty="0">
                <a:solidFill>
                  <a:schemeClr val="bg1"/>
                </a:solidFill>
                <a:latin typeface="Arial Narrow" panose="020B0606020202030204" pitchFamily="34" charset="0"/>
              </a:rPr>
              <a:t>10</a:t>
            </a:r>
            <a:r>
              <a:rPr kumimoji="0" lang="en-IN" sz="1050" b="0" i="0" u="none" strike="noStrike" kern="1200" cap="none" spc="0" normalizeH="0" baseline="0" noProof="0" dirty="0">
                <a:ln>
                  <a:noFill/>
                </a:ln>
                <a:solidFill>
                  <a:schemeClr val="bg1"/>
                </a:solidFill>
                <a:effectLst/>
                <a:uLnTx/>
                <a:uFillTx/>
                <a:latin typeface="Arial Narrow" panose="020B0606020202030204" pitchFamily="34" charset="0"/>
                <a:ea typeface="+mn-ea"/>
                <a:cs typeface="+mn-cs"/>
              </a:rPr>
              <a:t>%</a:t>
            </a:r>
          </a:p>
        </p:txBody>
      </p:sp>
      <p:sp>
        <p:nvSpPr>
          <p:cNvPr id="93" name="TextBox 92">
            <a:extLst>
              <a:ext uri="{FF2B5EF4-FFF2-40B4-BE49-F238E27FC236}">
                <a16:creationId xmlns:a16="http://schemas.microsoft.com/office/drawing/2014/main" id="{BDD0121B-EB1C-3657-BEAB-7A54E7C17D17}"/>
              </a:ext>
            </a:extLst>
          </p:cNvPr>
          <p:cNvSpPr txBox="1"/>
          <p:nvPr/>
        </p:nvSpPr>
        <p:spPr>
          <a:xfrm>
            <a:off x="7784780" y="2309766"/>
            <a:ext cx="441146" cy="253916"/>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050" b="0" i="0" u="none" strike="noStrike" kern="1200" cap="none" spc="0" normalizeH="0" baseline="0" noProof="0" dirty="0">
                <a:ln>
                  <a:noFill/>
                </a:ln>
                <a:solidFill>
                  <a:srgbClr val="FF0000"/>
                </a:solidFill>
                <a:effectLst/>
                <a:uLnTx/>
                <a:uFillTx/>
                <a:latin typeface="Arial Narrow" panose="020B0606020202030204" pitchFamily="34" charset="0"/>
                <a:ea typeface="+mn-ea"/>
                <a:cs typeface="+mn-cs"/>
              </a:rPr>
              <a:t>-</a:t>
            </a:r>
            <a:r>
              <a:rPr lang="en-IN" sz="1050" dirty="0">
                <a:solidFill>
                  <a:srgbClr val="FF0000"/>
                </a:solidFill>
                <a:latin typeface="Arial Narrow" panose="020B0606020202030204" pitchFamily="34" charset="0"/>
              </a:rPr>
              <a:t>23</a:t>
            </a:r>
            <a:r>
              <a:rPr kumimoji="0" lang="en-IN" sz="1050" b="0" i="0" u="none" strike="noStrike" kern="1200" cap="none" spc="0" normalizeH="0" baseline="0" noProof="0" dirty="0">
                <a:ln>
                  <a:noFill/>
                </a:ln>
                <a:solidFill>
                  <a:srgbClr val="FF0000"/>
                </a:solidFill>
                <a:effectLst/>
                <a:uLnTx/>
                <a:uFillTx/>
                <a:latin typeface="Arial Narrow" panose="020B0606020202030204" pitchFamily="34" charset="0"/>
                <a:ea typeface="+mn-ea"/>
                <a:cs typeface="+mn-cs"/>
              </a:rPr>
              <a:t>%</a:t>
            </a:r>
          </a:p>
        </p:txBody>
      </p:sp>
      <p:sp>
        <p:nvSpPr>
          <p:cNvPr id="94" name="TextBox 93">
            <a:extLst>
              <a:ext uri="{FF2B5EF4-FFF2-40B4-BE49-F238E27FC236}">
                <a16:creationId xmlns:a16="http://schemas.microsoft.com/office/drawing/2014/main" id="{2D594136-529C-329C-5F50-0B38DD711969}"/>
              </a:ext>
            </a:extLst>
          </p:cNvPr>
          <p:cNvSpPr txBox="1"/>
          <p:nvPr/>
        </p:nvSpPr>
        <p:spPr>
          <a:xfrm>
            <a:off x="8720981" y="2323182"/>
            <a:ext cx="404278" cy="253916"/>
          </a:xfrm>
          <a:prstGeom prst="rect">
            <a:avLst/>
          </a:prstGeom>
          <a:solidFill>
            <a:schemeClr val="tx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050" dirty="0">
                <a:solidFill>
                  <a:prstClr val="black"/>
                </a:solidFill>
                <a:latin typeface="Arial Narrow" panose="020B0606020202030204" pitchFamily="34" charset="0"/>
              </a:rPr>
              <a:t>2</a:t>
            </a:r>
            <a:r>
              <a:rPr kumimoji="0" lang="en-IN" sz="105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3%</a:t>
            </a:r>
          </a:p>
        </p:txBody>
      </p:sp>
      <p:sp>
        <p:nvSpPr>
          <p:cNvPr id="95" name="TextBox 94">
            <a:extLst>
              <a:ext uri="{FF2B5EF4-FFF2-40B4-BE49-F238E27FC236}">
                <a16:creationId xmlns:a16="http://schemas.microsoft.com/office/drawing/2014/main" id="{032AFAE3-F5DE-64C3-220E-089CC73CD9FB}"/>
              </a:ext>
            </a:extLst>
          </p:cNvPr>
          <p:cNvSpPr txBox="1"/>
          <p:nvPr/>
        </p:nvSpPr>
        <p:spPr>
          <a:xfrm>
            <a:off x="9481339" y="2323182"/>
            <a:ext cx="405892" cy="253916"/>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050" dirty="0">
                <a:solidFill>
                  <a:schemeClr val="bg1"/>
                </a:solidFill>
                <a:latin typeface="Arial Narrow" panose="020B0606020202030204" pitchFamily="34" charset="0"/>
              </a:rPr>
              <a:t>11</a:t>
            </a:r>
            <a:r>
              <a:rPr kumimoji="0" lang="en-IN" sz="1050" b="0" i="0" u="none" strike="noStrike" kern="1200" cap="none" spc="0" normalizeH="0" baseline="0" noProof="0" dirty="0">
                <a:ln>
                  <a:noFill/>
                </a:ln>
                <a:solidFill>
                  <a:schemeClr val="bg1"/>
                </a:solidFill>
                <a:effectLst/>
                <a:uLnTx/>
                <a:uFillTx/>
                <a:latin typeface="Arial Narrow" panose="020B0606020202030204" pitchFamily="34" charset="0"/>
                <a:ea typeface="+mn-ea"/>
                <a:cs typeface="+mn-cs"/>
              </a:rPr>
              <a:t>%</a:t>
            </a:r>
          </a:p>
        </p:txBody>
      </p:sp>
      <p:sp>
        <p:nvSpPr>
          <p:cNvPr id="96" name="TextBox 95">
            <a:extLst>
              <a:ext uri="{FF2B5EF4-FFF2-40B4-BE49-F238E27FC236}">
                <a16:creationId xmlns:a16="http://schemas.microsoft.com/office/drawing/2014/main" id="{29D579B5-34EE-5B12-F31A-0A37982290FB}"/>
              </a:ext>
            </a:extLst>
          </p:cNvPr>
          <p:cNvSpPr txBox="1"/>
          <p:nvPr/>
        </p:nvSpPr>
        <p:spPr>
          <a:xfrm>
            <a:off x="10319508" y="2309766"/>
            <a:ext cx="441146" cy="253916"/>
          </a:xfrm>
          <a:prstGeom prst="rect">
            <a:avLst/>
          </a:prstGeom>
          <a:solidFill>
            <a:schemeClr val="tx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050" b="0" i="0" u="none" strike="noStrike" kern="1200" cap="none" spc="0" normalizeH="0" baseline="0" noProof="0" dirty="0">
                <a:ln>
                  <a:noFill/>
                </a:ln>
                <a:solidFill>
                  <a:srgbClr val="FF0000"/>
                </a:solidFill>
                <a:effectLst/>
                <a:uLnTx/>
                <a:uFillTx/>
                <a:latin typeface="Arial Narrow" panose="020B0606020202030204" pitchFamily="34" charset="0"/>
                <a:ea typeface="+mn-ea"/>
                <a:cs typeface="+mn-cs"/>
              </a:rPr>
              <a:t>-</a:t>
            </a:r>
            <a:r>
              <a:rPr lang="en-IN" sz="1050" dirty="0">
                <a:solidFill>
                  <a:srgbClr val="FF0000"/>
                </a:solidFill>
                <a:latin typeface="Arial Narrow" panose="020B0606020202030204" pitchFamily="34" charset="0"/>
              </a:rPr>
              <a:t>96</a:t>
            </a:r>
            <a:r>
              <a:rPr kumimoji="0" lang="en-IN" sz="1050" b="0" i="0" u="none" strike="noStrike" kern="1200" cap="none" spc="0" normalizeH="0" baseline="0" noProof="0" dirty="0">
                <a:ln>
                  <a:noFill/>
                </a:ln>
                <a:solidFill>
                  <a:srgbClr val="FF0000"/>
                </a:solidFill>
                <a:effectLst/>
                <a:uLnTx/>
                <a:uFillTx/>
                <a:latin typeface="Arial Narrow" panose="020B0606020202030204" pitchFamily="34" charset="0"/>
                <a:ea typeface="+mn-ea"/>
                <a:cs typeface="+mn-cs"/>
              </a:rPr>
              <a:t>%</a:t>
            </a:r>
          </a:p>
        </p:txBody>
      </p:sp>
      <p:sp>
        <p:nvSpPr>
          <p:cNvPr id="97" name="TextBox 96">
            <a:extLst>
              <a:ext uri="{FF2B5EF4-FFF2-40B4-BE49-F238E27FC236}">
                <a16:creationId xmlns:a16="http://schemas.microsoft.com/office/drawing/2014/main" id="{E95E65CA-11CE-FB42-5044-D04583CF4431}"/>
              </a:ext>
            </a:extLst>
          </p:cNvPr>
          <p:cNvSpPr txBox="1"/>
          <p:nvPr/>
        </p:nvSpPr>
        <p:spPr>
          <a:xfrm>
            <a:off x="687288" y="2206880"/>
            <a:ext cx="1043871" cy="430887"/>
          </a:xfrm>
          <a:prstGeom prst="rect">
            <a:avLst/>
          </a:prstGeom>
          <a:noFill/>
        </p:spPr>
        <p:txBody>
          <a:bodyPr wrap="square" rtlCol="0"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IN" sz="105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Y-o-Y % growth</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IN" sz="105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(2023-2024)</a:t>
            </a:r>
          </a:p>
        </p:txBody>
      </p:sp>
      <p:cxnSp>
        <p:nvCxnSpPr>
          <p:cNvPr id="11" name="Straight Arrow Connector 10">
            <a:extLst>
              <a:ext uri="{FF2B5EF4-FFF2-40B4-BE49-F238E27FC236}">
                <a16:creationId xmlns:a16="http://schemas.microsoft.com/office/drawing/2014/main" id="{2431F0FA-C9EA-27F8-AA5D-9DDE190E3DF4}"/>
              </a:ext>
            </a:extLst>
          </p:cNvPr>
          <p:cNvCxnSpPr>
            <a:cxnSpLocks/>
          </p:cNvCxnSpPr>
          <p:nvPr/>
        </p:nvCxnSpPr>
        <p:spPr>
          <a:xfrm>
            <a:off x="1097143" y="5370760"/>
            <a:ext cx="0" cy="398152"/>
          </a:xfrm>
          <a:prstGeom prst="straightConnector1">
            <a:avLst/>
          </a:prstGeom>
          <a:ln w="6350">
            <a:solidFill>
              <a:schemeClr val="accent3"/>
            </a:solidFill>
            <a:prstDash val="solid"/>
            <a:tailEnd type="triangle"/>
          </a:ln>
          <a:effectLst/>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A0D166E4-8D7F-3990-FF49-896A317F2ADE}"/>
              </a:ext>
            </a:extLst>
          </p:cNvPr>
          <p:cNvSpPr txBox="1"/>
          <p:nvPr/>
        </p:nvSpPr>
        <p:spPr>
          <a:xfrm>
            <a:off x="7300186" y="3807329"/>
            <a:ext cx="383439" cy="261610"/>
          </a:xfrm>
          <a:prstGeom prst="rect">
            <a:avLst/>
          </a:prstGeom>
          <a:solidFill>
            <a:schemeClr val="tx1"/>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Iron</a:t>
            </a:r>
          </a:p>
        </p:txBody>
      </p:sp>
      <p:cxnSp>
        <p:nvCxnSpPr>
          <p:cNvPr id="17" name="Connector: Curved 16">
            <a:extLst>
              <a:ext uri="{FF2B5EF4-FFF2-40B4-BE49-F238E27FC236}">
                <a16:creationId xmlns:a16="http://schemas.microsoft.com/office/drawing/2014/main" id="{3FD5867F-F4E7-AE5A-981A-8DC6826624A3}"/>
              </a:ext>
            </a:extLst>
          </p:cNvPr>
          <p:cNvCxnSpPr>
            <a:cxnSpLocks/>
            <a:stCxn id="16" idx="2"/>
          </p:cNvCxnSpPr>
          <p:nvPr/>
        </p:nvCxnSpPr>
        <p:spPr>
          <a:xfrm rot="16200000" flipH="1">
            <a:off x="7516390" y="4008196"/>
            <a:ext cx="192189" cy="241156"/>
          </a:xfrm>
          <a:prstGeom prst="curvedConnector2">
            <a:avLst/>
          </a:prstGeom>
          <a:ln w="6350">
            <a:solidFill>
              <a:schemeClr val="accent3"/>
            </a:solidFill>
            <a:tailEnd type="triangle"/>
          </a:ln>
          <a:effectLst/>
        </p:spPr>
        <p:style>
          <a:lnRef idx="2">
            <a:schemeClr val="accent1"/>
          </a:lnRef>
          <a:fillRef idx="0">
            <a:schemeClr val="accent1"/>
          </a:fillRef>
          <a:effectRef idx="1">
            <a:schemeClr val="accent1"/>
          </a:effectRef>
          <a:fontRef idx="minor">
            <a:schemeClr val="tx1"/>
          </a:fontRef>
        </p:style>
      </p:cxnSp>
      <p:sp>
        <p:nvSpPr>
          <p:cNvPr id="21" name="TextBox 20">
            <a:extLst>
              <a:ext uri="{FF2B5EF4-FFF2-40B4-BE49-F238E27FC236}">
                <a16:creationId xmlns:a16="http://schemas.microsoft.com/office/drawing/2014/main" id="{A628E741-EEBA-10B3-7BDC-91EBC2F6FAD0}"/>
              </a:ext>
            </a:extLst>
          </p:cNvPr>
          <p:cNvSpPr txBox="1"/>
          <p:nvPr/>
        </p:nvSpPr>
        <p:spPr>
          <a:xfrm>
            <a:off x="7146315" y="3154430"/>
            <a:ext cx="562975" cy="261610"/>
          </a:xfrm>
          <a:prstGeom prst="rect">
            <a:avLst/>
          </a:prstGeom>
          <a:solidFill>
            <a:schemeClr val="tx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Copper</a:t>
            </a:r>
          </a:p>
        </p:txBody>
      </p:sp>
      <p:cxnSp>
        <p:nvCxnSpPr>
          <p:cNvPr id="22" name="Connector: Curved 21">
            <a:extLst>
              <a:ext uri="{FF2B5EF4-FFF2-40B4-BE49-F238E27FC236}">
                <a16:creationId xmlns:a16="http://schemas.microsoft.com/office/drawing/2014/main" id="{F5B43442-6ACE-7CCF-5DC3-6ECBD5A2B5D9}"/>
              </a:ext>
            </a:extLst>
          </p:cNvPr>
          <p:cNvCxnSpPr>
            <a:cxnSpLocks/>
            <a:stCxn id="21" idx="2"/>
          </p:cNvCxnSpPr>
          <p:nvPr/>
        </p:nvCxnSpPr>
        <p:spPr>
          <a:xfrm rot="16200000" flipH="1">
            <a:off x="7502467" y="3341376"/>
            <a:ext cx="155928" cy="305256"/>
          </a:xfrm>
          <a:prstGeom prst="curvedConnector2">
            <a:avLst/>
          </a:prstGeom>
          <a:ln w="6350">
            <a:solidFill>
              <a:schemeClr val="accent3"/>
            </a:solidFill>
            <a:tailEnd type="triangle"/>
          </a:ln>
          <a:effectLst/>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5794AE50-298F-E76E-D392-21542BB85F12}"/>
              </a:ext>
            </a:extLst>
          </p:cNvPr>
          <p:cNvSpPr txBox="1"/>
          <p:nvPr/>
        </p:nvSpPr>
        <p:spPr>
          <a:xfrm>
            <a:off x="7016078" y="2656468"/>
            <a:ext cx="749935" cy="169277"/>
          </a:xfrm>
          <a:prstGeom prst="rect">
            <a:avLst/>
          </a:prstGeom>
          <a:solidFill>
            <a:schemeClr val="tx1"/>
          </a:solidFill>
        </p:spPr>
        <p:txBody>
          <a:bodyPr wrap="square" lIns="0" tIns="0" rIns="3600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IN"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Aluminium</a:t>
            </a:r>
          </a:p>
        </p:txBody>
      </p:sp>
      <p:cxnSp>
        <p:nvCxnSpPr>
          <p:cNvPr id="24" name="Connector: Curved 23">
            <a:extLst>
              <a:ext uri="{FF2B5EF4-FFF2-40B4-BE49-F238E27FC236}">
                <a16:creationId xmlns:a16="http://schemas.microsoft.com/office/drawing/2014/main" id="{4095A25B-42C4-90FA-DC19-743AB5C79DF1}"/>
              </a:ext>
            </a:extLst>
          </p:cNvPr>
          <p:cNvCxnSpPr>
            <a:cxnSpLocks/>
            <a:stCxn id="23" idx="2"/>
          </p:cNvCxnSpPr>
          <p:nvPr/>
        </p:nvCxnSpPr>
        <p:spPr>
          <a:xfrm rot="16200000" flipH="1">
            <a:off x="7436627" y="2780163"/>
            <a:ext cx="261609" cy="352771"/>
          </a:xfrm>
          <a:prstGeom prst="curvedConnector2">
            <a:avLst/>
          </a:prstGeom>
          <a:ln w="6350">
            <a:solidFill>
              <a:schemeClr val="accent3"/>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97305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P Theme">
  <a:themeElements>
    <a:clrScheme name="AP Style">
      <a:dk1>
        <a:sysClr val="windowText" lastClr="000000"/>
      </a:dk1>
      <a:lt1>
        <a:sysClr val="window" lastClr="FFFFFF"/>
      </a:lt1>
      <a:dk2>
        <a:srgbClr val="0E2841"/>
      </a:dk2>
      <a:lt2>
        <a:srgbClr val="E8E8E8"/>
      </a:lt2>
      <a:accent1>
        <a:srgbClr val="F58140"/>
      </a:accent1>
      <a:accent2>
        <a:srgbClr val="1D3D5A"/>
      </a:accent2>
      <a:accent3>
        <a:srgbClr val="9C9EB0"/>
      </a:accent3>
      <a:accent4>
        <a:srgbClr val="FFE928"/>
      </a:accent4>
      <a:accent5>
        <a:srgbClr val="4AA8F9"/>
      </a:accent5>
      <a:accent6>
        <a:srgbClr val="FCAE28"/>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8ffae58b-940f-43ac-b6de-a21f5daca360" xsi:nil="true"/>
    <lcf76f155ced4ddcb4097134ff3c332f xmlns="cdbab6e4-d049-47fc-a3f3-249a731812cd">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A768551C8C10F4E8251BC5EB5793707" ma:contentTypeVersion="12" ma:contentTypeDescription="Create a new document." ma:contentTypeScope="" ma:versionID="673891968e43637b7ba100fe59e146cd">
  <xsd:schema xmlns:xsd="http://www.w3.org/2001/XMLSchema" xmlns:xs="http://www.w3.org/2001/XMLSchema" xmlns:p="http://schemas.microsoft.com/office/2006/metadata/properties" xmlns:ns2="cdbab6e4-d049-47fc-a3f3-249a731812cd" xmlns:ns3="8ffae58b-940f-43ac-b6de-a21f5daca360" targetNamespace="http://schemas.microsoft.com/office/2006/metadata/properties" ma:root="true" ma:fieldsID="e33ecbaa5dbede2dba38c2f13e88d65e" ns2:_="" ns3:_="">
    <xsd:import namespace="cdbab6e4-d049-47fc-a3f3-249a731812cd"/>
    <xsd:import namespace="8ffae58b-940f-43ac-b6de-a21f5daca36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bab6e4-d049-47fc-a3f3-249a731812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3620808-bffa-4c74-8d1d-aeb6b5d5ac1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ffae58b-940f-43ac-b6de-a21f5daca36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b86f1d2-77c6-45dc-8cec-249477d38355}" ma:internalName="TaxCatchAll" ma:showField="CatchAllData" ma:web="8ffae58b-940f-43ac-b6de-a21f5daca36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85B8674-CC2E-4D2F-BF69-16C3B6A42E07}">
  <ds:schemaRefs>
    <ds:schemaRef ds:uri="http://schemas.microsoft.com/sharepoint/v3/contenttype/forms"/>
  </ds:schemaRefs>
</ds:datastoreItem>
</file>

<file path=customXml/itemProps2.xml><?xml version="1.0" encoding="utf-8"?>
<ds:datastoreItem xmlns:ds="http://schemas.openxmlformats.org/officeDocument/2006/customXml" ds:itemID="{69AF278D-7228-4C2D-B07D-5365865678D4}">
  <ds:schemaRefs>
    <ds:schemaRef ds:uri="8ffae58b-940f-43ac-b6de-a21f5daca360"/>
    <ds:schemaRef ds:uri="http://schemas.microsoft.com/office/2006/documentManagement/types"/>
    <ds:schemaRef ds:uri="cdbab6e4-d049-47fc-a3f3-249a731812cd"/>
    <ds:schemaRef ds:uri="http://purl.org/dc/dcmitype/"/>
    <ds:schemaRef ds:uri="http://schemas.microsoft.com/office/infopath/2007/PartnerControls"/>
    <ds:schemaRef ds:uri="http://www.w3.org/XML/1998/namespace"/>
    <ds:schemaRef ds:uri="http://purl.org/dc/terms/"/>
    <ds:schemaRef ds:uri="http://purl.org/dc/elements/1.1/"/>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477DA49C-EEB8-4DAA-890E-25FD3B697A1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dbab6e4-d049-47fc-a3f3-249a731812cd"/>
    <ds:schemaRef ds:uri="8ffae58b-940f-43ac-b6de-a21f5daca36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4377</TotalTime>
  <Words>1558</Words>
  <Application>Microsoft Office PowerPoint</Application>
  <PresentationFormat>Custom</PresentationFormat>
  <Paragraphs>248</Paragraphs>
  <Slides>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Avenir Light</vt:lpstr>
      <vt:lpstr>Aptos</vt:lpstr>
      <vt:lpstr>Arial</vt:lpstr>
      <vt:lpstr>Arial Narrow</vt:lpstr>
      <vt:lpstr>Verdana</vt:lpstr>
      <vt:lpstr>AP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Himagnya Bhatt</dc:creator>
  <cp:lastModifiedBy>Barry van Wyk</cp:lastModifiedBy>
  <cp:revision>100</cp:revision>
  <dcterms:created xsi:type="dcterms:W3CDTF">2025-02-06T15:53:56Z</dcterms:created>
  <dcterms:modified xsi:type="dcterms:W3CDTF">2025-08-20T17:14:34Z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0x0101005A768551C8C10F4E8251BC5EB5793707</vt:lpwstr>
  </property>
  <property fmtid="{D5CDD505-2E9C-101B-9397-08002B2CF9AE}" pid="3" name="MediaServiceImageTags">
    <vt:lpwstr/>
  </property>
</Properties>
</file>